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vind Balachandran" userId="862362089eb8ee1e" providerId="LiveId" clId="{798E5C7E-A717-4E53-AD76-E09665BE644D}"/>
    <pc:docChg chg="custSel addSld delSld modSld addMainMaster delMainMaster">
      <pc:chgData name="Arvind Balachandran" userId="862362089eb8ee1e" providerId="LiveId" clId="{798E5C7E-A717-4E53-AD76-E09665BE644D}" dt="2026-03-21T19:39:00.152" v="2359"/>
      <pc:docMkLst>
        <pc:docMk/>
      </pc:docMkLst>
      <pc:sldChg chg="del">
        <pc:chgData name="Arvind Balachandran" userId="862362089eb8ee1e" providerId="LiveId" clId="{798E5C7E-A717-4E53-AD76-E09665BE644D}" dt="2026-03-21T16:48:43.125" v="1"/>
        <pc:sldMkLst>
          <pc:docMk/>
          <pc:sldMk cId="84459232" sldId="256"/>
        </pc:sldMkLst>
      </pc:sldChg>
      <pc:sldChg chg="modSp del mod modClrScheme chgLayout">
        <pc:chgData name="Arvind Balachandran" userId="862362089eb8ee1e" providerId="LiveId" clId="{798E5C7E-A717-4E53-AD76-E09665BE644D}" dt="2026-03-21T16:49:39.255" v="5"/>
        <pc:sldMkLst>
          <pc:docMk/>
          <pc:sldMk cId="322066940" sldId="257"/>
        </pc:sldMkLst>
        <pc:spChg chg="mod ord">
          <ac:chgData name="Arvind Balachandran" userId="862362089eb8ee1e" providerId="LiveId" clId="{798E5C7E-A717-4E53-AD76-E09665BE644D}" dt="2026-03-21T16:48:43.200" v="2"/>
          <ac:spMkLst>
            <pc:docMk/>
            <pc:sldMk cId="322066940" sldId="257"/>
            <ac:spMk id="2" creationId="{ED2A3D90-4284-A56E-DE03-2A8CD226EA47}"/>
          </ac:spMkLst>
        </pc:spChg>
        <pc:spChg chg="mod ord">
          <ac:chgData name="Arvind Balachandran" userId="862362089eb8ee1e" providerId="LiveId" clId="{798E5C7E-A717-4E53-AD76-E09665BE644D}" dt="2026-03-21T16:48:43.200" v="2"/>
          <ac:spMkLst>
            <pc:docMk/>
            <pc:sldMk cId="322066940" sldId="257"/>
            <ac:spMk id="3" creationId="{7B0F7243-3E1F-FC36-07E8-40F445D9E9BF}"/>
          </ac:spMkLst>
        </pc:spChg>
      </pc:sldChg>
      <pc:sldChg chg="addSp delSp modSp add del mod">
        <pc:chgData name="Arvind Balachandran" userId="862362089eb8ee1e" providerId="LiveId" clId="{798E5C7E-A717-4E53-AD76-E09665BE644D}" dt="2026-03-21T18:23:39.701" v="1105"/>
        <pc:sldMkLst>
          <pc:docMk/>
          <pc:sldMk cId="2671737951" sldId="258"/>
        </pc:sldMkLst>
        <pc:spChg chg="del">
          <ac:chgData name="Arvind Balachandran" userId="862362089eb8ee1e" providerId="LiveId" clId="{798E5C7E-A717-4E53-AD76-E09665BE644D}" dt="2026-03-21T16:49:39.458" v="6"/>
          <ac:spMkLst>
            <pc:docMk/>
            <pc:sldMk cId="2671737951" sldId="258"/>
            <ac:spMk id="2" creationId="{537745D5-6A07-2CE8-9471-4F6F52F03FB9}"/>
          </ac:spMkLst>
        </pc:spChg>
        <pc:spChg chg="del">
          <ac:chgData name="Arvind Balachandran" userId="862362089eb8ee1e" providerId="LiveId" clId="{798E5C7E-A717-4E53-AD76-E09665BE644D}" dt="2026-03-21T16:49:39.458" v="7"/>
          <ac:spMkLst>
            <pc:docMk/>
            <pc:sldMk cId="2671737951" sldId="258"/>
            <ac:spMk id="3" creationId="{9F69341A-2998-796A-2DBF-34FF58951BF9}"/>
          </ac:spMkLst>
        </pc:spChg>
        <pc:spChg chg="add mod">
          <ac:chgData name="Arvind Balachandran" userId="862362089eb8ee1e" providerId="LiveId" clId="{798E5C7E-A717-4E53-AD76-E09665BE644D}" dt="2026-03-21T16:55:12.910" v="869"/>
          <ac:spMkLst>
            <pc:docMk/>
            <pc:sldMk cId="2671737951" sldId="258"/>
            <ac:spMk id="4" creationId="{8F658133-0C19-40E9-8422-E73603569C2F}"/>
          </ac:spMkLst>
        </pc:spChg>
        <pc:spChg chg="add mod">
          <ac:chgData name="Arvind Balachandran" userId="862362089eb8ee1e" providerId="LiveId" clId="{798E5C7E-A717-4E53-AD76-E09665BE644D}" dt="2026-03-21T16:52:56.772" v="755"/>
          <ac:spMkLst>
            <pc:docMk/>
            <pc:sldMk cId="2671737951" sldId="258"/>
            <ac:spMk id="6" creationId="{691697F0-C1D3-42C5-8AF2-F1D17A65FC38}"/>
          </ac:spMkLst>
        </pc:spChg>
        <pc:spChg chg="add mod">
          <ac:chgData name="Arvind Balachandran" userId="862362089eb8ee1e" providerId="LiveId" clId="{798E5C7E-A717-4E53-AD76-E09665BE644D}" dt="2026-03-21T16:52:56.772" v="758"/>
          <ac:spMkLst>
            <pc:docMk/>
            <pc:sldMk cId="2671737951" sldId="258"/>
            <ac:spMk id="8" creationId="{34A0E93B-FA34-4F7F-A108-B149BEA663D1}"/>
          </ac:spMkLst>
        </pc:spChg>
        <pc:spChg chg="add mod">
          <ac:chgData name="Arvind Balachandran" userId="862362089eb8ee1e" providerId="LiveId" clId="{798E5C7E-A717-4E53-AD76-E09665BE644D}" dt="2026-03-21T16:52:56.774" v="761"/>
          <ac:spMkLst>
            <pc:docMk/>
            <pc:sldMk cId="2671737951" sldId="258"/>
            <ac:spMk id="10" creationId="{C2CC828B-DADA-45FC-81CF-4C2E47D0C219}"/>
          </ac:spMkLst>
        </pc:spChg>
        <pc:spChg chg="add mod">
          <ac:chgData name="Arvind Balachandran" userId="862362089eb8ee1e" providerId="LiveId" clId="{798E5C7E-A717-4E53-AD76-E09665BE644D}" dt="2026-03-21T16:52:56.776" v="764"/>
          <ac:spMkLst>
            <pc:docMk/>
            <pc:sldMk cId="2671737951" sldId="258"/>
            <ac:spMk id="12" creationId="{88B6812A-6E82-4C15-9B5B-1B6365C9C265}"/>
          </ac:spMkLst>
        </pc:spChg>
        <pc:spChg chg="add mod">
          <ac:chgData name="Arvind Balachandran" userId="862362089eb8ee1e" providerId="LiveId" clId="{798E5C7E-A717-4E53-AD76-E09665BE644D}" dt="2026-03-21T16:52:56.776" v="767"/>
          <ac:spMkLst>
            <pc:docMk/>
            <pc:sldMk cId="2671737951" sldId="258"/>
            <ac:spMk id="14" creationId="{C70E7EEE-ABDF-420A-859A-12EBE2871996}"/>
          </ac:spMkLst>
        </pc:spChg>
        <pc:spChg chg="add mod">
          <ac:chgData name="Arvind Balachandran" userId="862362089eb8ee1e" providerId="LiveId" clId="{798E5C7E-A717-4E53-AD76-E09665BE644D}" dt="2026-03-21T16:52:56.780" v="770"/>
          <ac:spMkLst>
            <pc:docMk/>
            <pc:sldMk cId="2671737951" sldId="258"/>
            <ac:spMk id="16" creationId="{82E0023F-0A12-418D-9D38-D6B376C41D53}"/>
          </ac:spMkLst>
        </pc:spChg>
        <pc:spChg chg="add mod">
          <ac:chgData name="Arvind Balachandran" userId="862362089eb8ee1e" providerId="LiveId" clId="{798E5C7E-A717-4E53-AD76-E09665BE644D}" dt="2026-03-21T16:52:56.780" v="773"/>
          <ac:spMkLst>
            <pc:docMk/>
            <pc:sldMk cId="2671737951" sldId="258"/>
            <ac:spMk id="17" creationId="{BD6B41A2-4F5F-4E61-80BA-2B7841B03402}"/>
          </ac:spMkLst>
        </pc:spChg>
        <pc:picChg chg="mod">
          <ac:chgData name="Arvind Balachandran" userId="862362089eb8ee1e" providerId="LiveId" clId="{798E5C7E-A717-4E53-AD76-E09665BE644D}" dt="2026-03-21T16:50:00.684" v="9"/>
          <ac:picMkLst>
            <pc:docMk/>
            <pc:sldMk cId="2671737951" sldId="258"/>
            <ac:picMk id="5" creationId="{F02DB9F3-C409-7FBC-FE3D-5A33F11216A4}"/>
          </ac:picMkLst>
        </pc:picChg>
        <pc:picChg chg="mod">
          <ac:chgData name="Arvind Balachandran" userId="862362089eb8ee1e" providerId="LiveId" clId="{798E5C7E-A717-4E53-AD76-E09665BE644D}" dt="2026-03-21T16:50:00.694" v="13"/>
          <ac:picMkLst>
            <pc:docMk/>
            <pc:sldMk cId="2671737951" sldId="258"/>
            <ac:picMk id="7" creationId="{47B144A4-61B1-CDD8-A9C2-30E1BCC7680E}"/>
          </ac:picMkLst>
        </pc:picChg>
        <pc:picChg chg="mod">
          <ac:chgData name="Arvind Balachandran" userId="862362089eb8ee1e" providerId="LiveId" clId="{798E5C7E-A717-4E53-AD76-E09665BE644D}" dt="2026-03-21T16:50:00.698" v="15"/>
          <ac:picMkLst>
            <pc:docMk/>
            <pc:sldMk cId="2671737951" sldId="258"/>
            <ac:picMk id="9" creationId="{0B66F334-AC31-92F3-F27C-5E48F54FFD69}"/>
          </ac:picMkLst>
        </pc:picChg>
        <pc:picChg chg="mod">
          <ac:chgData name="Arvind Balachandran" userId="862362089eb8ee1e" providerId="LiveId" clId="{798E5C7E-A717-4E53-AD76-E09665BE644D}" dt="2026-03-21T16:50:00.698" v="17"/>
          <ac:picMkLst>
            <pc:docMk/>
            <pc:sldMk cId="2671737951" sldId="258"/>
            <ac:picMk id="11" creationId="{01DC2F02-AA86-290C-4E65-F82994F845EF}"/>
          </ac:picMkLst>
        </pc:picChg>
        <pc:picChg chg="mod">
          <ac:chgData name="Arvind Balachandran" userId="862362089eb8ee1e" providerId="LiveId" clId="{798E5C7E-A717-4E53-AD76-E09665BE644D}" dt="2026-03-21T16:50:00.698" v="19"/>
          <ac:picMkLst>
            <pc:docMk/>
            <pc:sldMk cId="2671737951" sldId="258"/>
            <ac:picMk id="13" creationId="{15855BF8-9BE1-A61C-2ECF-9EEC55364BE7}"/>
          </ac:picMkLst>
        </pc:picChg>
        <pc:picChg chg="mod">
          <ac:chgData name="Arvind Balachandran" userId="862362089eb8ee1e" providerId="LiveId" clId="{798E5C7E-A717-4E53-AD76-E09665BE644D}" dt="2026-03-21T16:50:00.698" v="21"/>
          <ac:picMkLst>
            <pc:docMk/>
            <pc:sldMk cId="2671737951" sldId="258"/>
            <ac:picMk id="15" creationId="{0751FDBD-B03F-1A2A-F4BD-A95371F99FD2}"/>
          </ac:picMkLst>
        </pc:picChg>
      </pc:sldChg>
      <pc:sldChg chg="addSp modSp new del mod">
        <pc:chgData name="Arvind Balachandran" userId="862362089eb8ee1e" providerId="LiveId" clId="{798E5C7E-A717-4E53-AD76-E09665BE644D}" dt="2026-03-21T18:20:27.348" v="1093"/>
        <pc:sldMkLst>
          <pc:docMk/>
          <pc:sldMk cId="2303941056" sldId="259"/>
        </pc:sldMkLst>
        <pc:spChg chg="add mod">
          <ac:chgData name="Arvind Balachandran" userId="862362089eb8ee1e" providerId="LiveId" clId="{798E5C7E-A717-4E53-AD76-E09665BE644D}" dt="2026-03-21T16:50:19.167" v="70"/>
          <ac:spMkLst>
            <pc:docMk/>
            <pc:sldMk cId="2303941056" sldId="259"/>
            <ac:spMk id="2" creationId="{452100D9-A9DA-4021-A4AD-53FBDB225506}"/>
          </ac:spMkLst>
        </pc:spChg>
        <pc:spChg chg="add mod">
          <ac:chgData name="Arvind Balachandran" userId="862362089eb8ee1e" providerId="LiveId" clId="{798E5C7E-A717-4E53-AD76-E09665BE644D}" dt="2026-03-21T16:53:04.016" v="777"/>
          <ac:spMkLst>
            <pc:docMk/>
            <pc:sldMk cId="2303941056" sldId="259"/>
            <ac:spMk id="3" creationId="{5891F599-002E-4F5F-9A62-BD0B48F40CD5}"/>
          </ac:spMkLst>
        </pc:spChg>
        <pc:spChg chg="add mod">
          <ac:chgData name="Arvind Balachandran" userId="862362089eb8ee1e" providerId="LiveId" clId="{798E5C7E-A717-4E53-AD76-E09665BE644D}" dt="2026-03-21T16:53:04.016" v="780"/>
          <ac:spMkLst>
            <pc:docMk/>
            <pc:sldMk cId="2303941056" sldId="259"/>
            <ac:spMk id="4" creationId="{61965BEA-7BB8-4739-B6A4-2F030C90E9E5}"/>
          </ac:spMkLst>
        </pc:spChg>
        <pc:spChg chg="add mod">
          <ac:chgData name="Arvind Balachandran" userId="862362089eb8ee1e" providerId="LiveId" clId="{798E5C7E-A717-4E53-AD76-E09665BE644D}" dt="2026-03-21T16:53:04.018" v="784"/>
          <ac:spMkLst>
            <pc:docMk/>
            <pc:sldMk cId="2303941056" sldId="259"/>
            <ac:spMk id="5" creationId="{CF6CCB7B-D731-44D3-9F06-2E70438D96DC}"/>
          </ac:spMkLst>
        </pc:spChg>
        <pc:spChg chg="add mod">
          <ac:chgData name="Arvind Balachandran" userId="862362089eb8ee1e" providerId="LiveId" clId="{798E5C7E-A717-4E53-AD76-E09665BE644D}" dt="2026-03-21T16:53:04.018" v="786"/>
          <ac:spMkLst>
            <pc:docMk/>
            <pc:sldMk cId="2303941056" sldId="259"/>
            <ac:spMk id="6" creationId="{F9C117B3-6D94-45C9-89BE-FAAAFA150C89}"/>
          </ac:spMkLst>
        </pc:spChg>
      </pc:sldChg>
      <pc:sldChg chg="new del">
        <pc:chgData name="Arvind Balachandran" userId="862362089eb8ee1e" providerId="LiveId" clId="{798E5C7E-A717-4E53-AD76-E09665BE644D}" dt="2026-03-21T16:48:43.472" v="4"/>
        <pc:sldMkLst>
          <pc:docMk/>
          <pc:sldMk cId="3827409983" sldId="259"/>
        </pc:sldMkLst>
      </pc:sldChg>
      <pc:sldChg chg="addSp modSp new del mod">
        <pc:chgData name="Arvind Balachandran" userId="862362089eb8ee1e" providerId="LiveId" clId="{798E5C7E-A717-4E53-AD76-E09665BE644D}" dt="2026-03-21T18:20:27.354" v="1094"/>
        <pc:sldMkLst>
          <pc:docMk/>
          <pc:sldMk cId="82447608" sldId="260"/>
        </pc:sldMkLst>
        <pc:spChg chg="add mod">
          <ac:chgData name="Arvind Balachandran" userId="862362089eb8ee1e" providerId="LiveId" clId="{798E5C7E-A717-4E53-AD76-E09665BE644D}" dt="2026-03-21T16:50:43.761" v="96"/>
          <ac:spMkLst>
            <pc:docMk/>
            <pc:sldMk cId="82447608" sldId="260"/>
            <ac:spMk id="2" creationId="{2EE8973F-794B-4038-82C5-6A59B06D22FD}"/>
          </ac:spMkLst>
        </pc:spChg>
        <pc:spChg chg="add mod">
          <ac:chgData name="Arvind Balachandran" userId="862362089eb8ee1e" providerId="LiveId" clId="{798E5C7E-A717-4E53-AD76-E09665BE644D}" dt="2026-03-21T16:50:43.769" v="99"/>
          <ac:spMkLst>
            <pc:docMk/>
            <pc:sldMk cId="82447608" sldId="260"/>
            <ac:spMk id="3" creationId="{C8EA3F8A-1411-4266-9FC4-E550C087C23D}"/>
          </ac:spMkLst>
        </pc:spChg>
        <pc:spChg chg="add mod">
          <ac:chgData name="Arvind Balachandran" userId="862362089eb8ee1e" providerId="LiveId" clId="{798E5C7E-A717-4E53-AD76-E09665BE644D}" dt="2026-03-21T16:50:43.769" v="104"/>
          <ac:spMkLst>
            <pc:docMk/>
            <pc:sldMk cId="82447608" sldId="260"/>
            <ac:spMk id="4" creationId="{87E760C2-2432-4DC7-B9BA-089ED959A57D}"/>
          </ac:spMkLst>
        </pc:spChg>
        <pc:spChg chg="add mod">
          <ac:chgData name="Arvind Balachandran" userId="862362089eb8ee1e" providerId="LiveId" clId="{798E5C7E-A717-4E53-AD76-E09665BE644D}" dt="2026-03-21T16:50:43.781" v="112"/>
          <ac:spMkLst>
            <pc:docMk/>
            <pc:sldMk cId="82447608" sldId="260"/>
            <ac:spMk id="5" creationId="{6991F920-CA1C-45C7-AC7A-4DF6748BF657}"/>
          </ac:spMkLst>
        </pc:spChg>
        <pc:spChg chg="add mod">
          <ac:chgData name="Arvind Balachandran" userId="862362089eb8ee1e" providerId="LiveId" clId="{798E5C7E-A717-4E53-AD76-E09665BE644D}" dt="2026-03-21T16:50:43.781" v="118"/>
          <ac:spMkLst>
            <pc:docMk/>
            <pc:sldMk cId="82447608" sldId="260"/>
            <ac:spMk id="6" creationId="{5E59796A-0BB4-4670-AA38-3EC652118D6B}"/>
          </ac:spMkLst>
        </pc:spChg>
        <pc:spChg chg="add mod">
          <ac:chgData name="Arvind Balachandran" userId="862362089eb8ee1e" providerId="LiveId" clId="{798E5C7E-A717-4E53-AD76-E09665BE644D}" dt="2026-03-21T16:50:43.798" v="123"/>
          <ac:spMkLst>
            <pc:docMk/>
            <pc:sldMk cId="82447608" sldId="260"/>
            <ac:spMk id="7" creationId="{B40323C8-6D26-41E0-AF6C-7E9108C7DDA2}"/>
          </ac:spMkLst>
        </pc:spChg>
        <pc:spChg chg="add mod">
          <ac:chgData name="Arvind Balachandran" userId="862362089eb8ee1e" providerId="LiveId" clId="{798E5C7E-A717-4E53-AD76-E09665BE644D}" dt="2026-03-21T16:50:43.804" v="128"/>
          <ac:spMkLst>
            <pc:docMk/>
            <pc:sldMk cId="82447608" sldId="260"/>
            <ac:spMk id="8" creationId="{D9D51934-197A-48B3-A6FB-F24C6EDB7EF8}"/>
          </ac:spMkLst>
        </pc:spChg>
        <pc:spChg chg="add mod">
          <ac:chgData name="Arvind Balachandran" userId="862362089eb8ee1e" providerId="LiveId" clId="{798E5C7E-A717-4E53-AD76-E09665BE644D}" dt="2026-03-21T16:50:43.809" v="136"/>
          <ac:spMkLst>
            <pc:docMk/>
            <pc:sldMk cId="82447608" sldId="260"/>
            <ac:spMk id="9" creationId="{DFE1A3FA-6833-4CFE-AAF1-C108B291BAD2}"/>
          </ac:spMkLst>
        </pc:spChg>
        <pc:spChg chg="add mod">
          <ac:chgData name="Arvind Balachandran" userId="862362089eb8ee1e" providerId="LiveId" clId="{798E5C7E-A717-4E53-AD76-E09665BE644D}" dt="2026-03-21T16:50:43.817" v="142"/>
          <ac:spMkLst>
            <pc:docMk/>
            <pc:sldMk cId="82447608" sldId="260"/>
            <ac:spMk id="10" creationId="{79A40007-5FF4-4217-A623-C5F87C1F002C}"/>
          </ac:spMkLst>
        </pc:spChg>
        <pc:spChg chg="add mod">
          <ac:chgData name="Arvind Balachandran" userId="862362089eb8ee1e" providerId="LiveId" clId="{798E5C7E-A717-4E53-AD76-E09665BE644D}" dt="2026-03-21T16:50:43.819" v="147"/>
          <ac:spMkLst>
            <pc:docMk/>
            <pc:sldMk cId="82447608" sldId="260"/>
            <ac:spMk id="11" creationId="{CBF507A2-AF01-45A4-8F39-AA50AB838ADB}"/>
          </ac:spMkLst>
        </pc:spChg>
        <pc:spChg chg="add mod">
          <ac:chgData name="Arvind Balachandran" userId="862362089eb8ee1e" providerId="LiveId" clId="{798E5C7E-A717-4E53-AD76-E09665BE644D}" dt="2026-03-21T16:50:43.825" v="152"/>
          <ac:spMkLst>
            <pc:docMk/>
            <pc:sldMk cId="82447608" sldId="260"/>
            <ac:spMk id="12" creationId="{E0B6E171-80A0-4A41-94FE-6B848BD34120}"/>
          </ac:spMkLst>
        </pc:spChg>
        <pc:spChg chg="add mod">
          <ac:chgData name="Arvind Balachandran" userId="862362089eb8ee1e" providerId="LiveId" clId="{798E5C7E-A717-4E53-AD76-E09665BE644D}" dt="2026-03-21T16:50:43.833" v="160"/>
          <ac:spMkLst>
            <pc:docMk/>
            <pc:sldMk cId="82447608" sldId="260"/>
            <ac:spMk id="13" creationId="{0E1303C0-B65A-40FB-87EC-78681D1A043F}"/>
          </ac:spMkLst>
        </pc:spChg>
        <pc:spChg chg="add mod">
          <ac:chgData name="Arvind Balachandran" userId="862362089eb8ee1e" providerId="LiveId" clId="{798E5C7E-A717-4E53-AD76-E09665BE644D}" dt="2026-03-21T16:50:43.840" v="166"/>
          <ac:spMkLst>
            <pc:docMk/>
            <pc:sldMk cId="82447608" sldId="260"/>
            <ac:spMk id="14" creationId="{A07A8E1B-2620-41CA-906E-78E0EB269439}"/>
          </ac:spMkLst>
        </pc:spChg>
        <pc:spChg chg="add mod">
          <ac:chgData name="Arvind Balachandran" userId="862362089eb8ee1e" providerId="LiveId" clId="{798E5C7E-A717-4E53-AD76-E09665BE644D}" dt="2026-03-21T16:50:43.847" v="171"/>
          <ac:spMkLst>
            <pc:docMk/>
            <pc:sldMk cId="82447608" sldId="260"/>
            <ac:spMk id="15" creationId="{7E2CA50C-C829-438B-9C5B-7B04192FC67D}"/>
          </ac:spMkLst>
        </pc:spChg>
        <pc:spChg chg="add mod">
          <ac:chgData name="Arvind Balachandran" userId="862362089eb8ee1e" providerId="LiveId" clId="{798E5C7E-A717-4E53-AD76-E09665BE644D}" dt="2026-03-21T16:50:43.852" v="176"/>
          <ac:spMkLst>
            <pc:docMk/>
            <pc:sldMk cId="82447608" sldId="260"/>
            <ac:spMk id="16" creationId="{904F9359-1735-4886-993A-201A8A17459B}"/>
          </ac:spMkLst>
        </pc:spChg>
        <pc:spChg chg="add mod">
          <ac:chgData name="Arvind Balachandran" userId="862362089eb8ee1e" providerId="LiveId" clId="{798E5C7E-A717-4E53-AD76-E09665BE644D}" dt="2026-03-21T16:50:43.857" v="184"/>
          <ac:spMkLst>
            <pc:docMk/>
            <pc:sldMk cId="82447608" sldId="260"/>
            <ac:spMk id="17" creationId="{338625FE-F228-48EF-8C08-E8C27F7587AA}"/>
          </ac:spMkLst>
        </pc:spChg>
        <pc:spChg chg="add mod">
          <ac:chgData name="Arvind Balachandran" userId="862362089eb8ee1e" providerId="LiveId" clId="{798E5C7E-A717-4E53-AD76-E09665BE644D}" dt="2026-03-21T16:50:43.870" v="190"/>
          <ac:spMkLst>
            <pc:docMk/>
            <pc:sldMk cId="82447608" sldId="260"/>
            <ac:spMk id="18" creationId="{D9FAC839-657E-47DC-9698-4AB64CE66C95}"/>
          </ac:spMkLst>
        </pc:spChg>
        <pc:spChg chg="add mod">
          <ac:chgData name="Arvind Balachandran" userId="862362089eb8ee1e" providerId="LiveId" clId="{798E5C7E-A717-4E53-AD76-E09665BE644D}" dt="2026-03-21T16:50:43.875" v="195"/>
          <ac:spMkLst>
            <pc:docMk/>
            <pc:sldMk cId="82447608" sldId="260"/>
            <ac:spMk id="19" creationId="{B15257CD-6B62-4A44-AE53-E5CB938BFC8C}"/>
          </ac:spMkLst>
        </pc:spChg>
        <pc:spChg chg="add mod">
          <ac:chgData name="Arvind Balachandran" userId="862362089eb8ee1e" providerId="LiveId" clId="{798E5C7E-A717-4E53-AD76-E09665BE644D}" dt="2026-03-21T16:50:43.881" v="200"/>
          <ac:spMkLst>
            <pc:docMk/>
            <pc:sldMk cId="82447608" sldId="260"/>
            <ac:spMk id="20" creationId="{E7F4244D-9F43-4895-8C45-04B83D7C26CA}"/>
          </ac:spMkLst>
        </pc:spChg>
        <pc:spChg chg="add mod">
          <ac:chgData name="Arvind Balachandran" userId="862362089eb8ee1e" providerId="LiveId" clId="{798E5C7E-A717-4E53-AD76-E09665BE644D}" dt="2026-03-21T16:50:43.881" v="210"/>
          <ac:spMkLst>
            <pc:docMk/>
            <pc:sldMk cId="82447608" sldId="260"/>
            <ac:spMk id="21" creationId="{48602313-3E71-441D-9801-C09131EA375B}"/>
          </ac:spMkLst>
        </pc:spChg>
        <pc:spChg chg="add mod">
          <ac:chgData name="Arvind Balachandran" userId="862362089eb8ee1e" providerId="LiveId" clId="{798E5C7E-A717-4E53-AD76-E09665BE644D}" dt="2026-03-21T16:50:43.903" v="215"/>
          <ac:spMkLst>
            <pc:docMk/>
            <pc:sldMk cId="82447608" sldId="260"/>
            <ac:spMk id="22" creationId="{7B9A0DF9-C54B-48C5-9621-5B19739578D9}"/>
          </ac:spMkLst>
        </pc:spChg>
        <pc:spChg chg="add mod">
          <ac:chgData name="Arvind Balachandran" userId="862362089eb8ee1e" providerId="LiveId" clId="{798E5C7E-A717-4E53-AD76-E09665BE644D}" dt="2026-03-21T16:50:43.916" v="220"/>
          <ac:spMkLst>
            <pc:docMk/>
            <pc:sldMk cId="82447608" sldId="260"/>
            <ac:spMk id="23" creationId="{9619A582-9B11-4319-970E-0FC336355307}"/>
          </ac:spMkLst>
        </pc:spChg>
        <pc:spChg chg="add mod">
          <ac:chgData name="Arvind Balachandran" userId="862362089eb8ee1e" providerId="LiveId" clId="{798E5C7E-A717-4E53-AD76-E09665BE644D}" dt="2026-03-21T16:50:43.918" v="225"/>
          <ac:spMkLst>
            <pc:docMk/>
            <pc:sldMk cId="82447608" sldId="260"/>
            <ac:spMk id="24" creationId="{C89E9EE6-A95E-4FEB-BFF9-EC10F46E8CF6}"/>
          </ac:spMkLst>
        </pc:spChg>
        <pc:spChg chg="add mod">
          <ac:chgData name="Arvind Balachandran" userId="862362089eb8ee1e" providerId="LiveId" clId="{798E5C7E-A717-4E53-AD76-E09665BE644D}" dt="2026-03-21T16:50:43.934" v="230"/>
          <ac:spMkLst>
            <pc:docMk/>
            <pc:sldMk cId="82447608" sldId="260"/>
            <ac:spMk id="25" creationId="{0039C799-E749-4C3B-8848-73DB66F633CE}"/>
          </ac:spMkLst>
        </pc:spChg>
        <pc:spChg chg="add mod">
          <ac:chgData name="Arvind Balachandran" userId="862362089eb8ee1e" providerId="LiveId" clId="{798E5C7E-A717-4E53-AD76-E09665BE644D}" dt="2026-03-21T16:50:43.935" v="240"/>
          <ac:spMkLst>
            <pc:docMk/>
            <pc:sldMk cId="82447608" sldId="260"/>
            <ac:spMk id="26" creationId="{9C515B39-8A1B-460C-9DC0-6C188227A1F3}"/>
          </ac:spMkLst>
        </pc:spChg>
      </pc:sldChg>
      <pc:sldChg chg="addSp modSp new del mod modClrScheme chgLayout">
        <pc:chgData name="Arvind Balachandran" userId="862362089eb8ee1e" providerId="LiveId" clId="{798E5C7E-A717-4E53-AD76-E09665BE644D}" dt="2026-03-21T19:36:42.636" v="2337"/>
        <pc:sldMkLst>
          <pc:docMk/>
          <pc:sldMk cId="899344401" sldId="261"/>
        </pc:sldMkLst>
        <pc:spChg chg="add mod">
          <ac:chgData name="Arvind Balachandran" userId="862362089eb8ee1e" providerId="LiveId" clId="{798E5C7E-A717-4E53-AD76-E09665BE644D}" dt="2026-03-21T18:28:08.382" v="1235"/>
          <ac:spMkLst>
            <pc:docMk/>
            <pc:sldMk cId="899344401" sldId="261"/>
            <ac:spMk id="2" creationId="{FF9FAAF5-3024-4955-9F4B-1CFEE949AC63}"/>
          </ac:spMkLst>
        </pc:spChg>
        <pc:spChg chg="add mod">
          <ac:chgData name="Arvind Balachandran" userId="862362089eb8ee1e" providerId="LiveId" clId="{798E5C7E-A717-4E53-AD76-E09665BE644D}" dt="2026-03-21T18:28:08.386" v="1236"/>
          <ac:spMkLst>
            <pc:docMk/>
            <pc:sldMk cId="899344401" sldId="261"/>
            <ac:spMk id="3" creationId="{1969F25D-9946-41D9-8B6F-91E05D75727B}"/>
          </ac:spMkLst>
        </pc:spChg>
        <pc:spChg chg="add mod">
          <ac:chgData name="Arvind Balachandran" userId="862362089eb8ee1e" providerId="LiveId" clId="{798E5C7E-A717-4E53-AD76-E09665BE644D}" dt="2026-03-21T16:50:58.638" v="255"/>
          <ac:spMkLst>
            <pc:docMk/>
            <pc:sldMk cId="899344401" sldId="261"/>
            <ac:spMk id="4" creationId="{F45FD883-7F11-4C93-A659-0A0DB7E7A795}"/>
          </ac:spMkLst>
        </pc:spChg>
        <pc:spChg chg="add mod">
          <ac:chgData name="Arvind Balachandran" userId="862362089eb8ee1e" providerId="LiveId" clId="{798E5C7E-A717-4E53-AD76-E09665BE644D}" dt="2026-03-21T16:50:58.649" v="265"/>
          <ac:spMkLst>
            <pc:docMk/>
            <pc:sldMk cId="899344401" sldId="261"/>
            <ac:spMk id="5" creationId="{37F4300E-3794-4129-ADC8-66300EF8BE77}"/>
          </ac:spMkLst>
        </pc:spChg>
        <pc:spChg chg="add mod">
          <ac:chgData name="Arvind Balachandran" userId="862362089eb8ee1e" providerId="LiveId" clId="{798E5C7E-A717-4E53-AD76-E09665BE644D}" dt="2026-03-21T16:50:58.649" v="271"/>
          <ac:spMkLst>
            <pc:docMk/>
            <pc:sldMk cId="899344401" sldId="261"/>
            <ac:spMk id="6" creationId="{C10F8EDE-0915-478A-964B-A343B80E1BEB}"/>
          </ac:spMkLst>
        </pc:spChg>
        <pc:spChg chg="add mod">
          <ac:chgData name="Arvind Balachandran" userId="862362089eb8ee1e" providerId="LiveId" clId="{798E5C7E-A717-4E53-AD76-E09665BE644D}" dt="2026-03-21T16:50:58.659" v="276"/>
          <ac:spMkLst>
            <pc:docMk/>
            <pc:sldMk cId="899344401" sldId="261"/>
            <ac:spMk id="7" creationId="{721EF401-B0C9-4682-9F0D-B621DA2FD73B}"/>
          </ac:spMkLst>
        </pc:spChg>
        <pc:spChg chg="add mod">
          <ac:chgData name="Arvind Balachandran" userId="862362089eb8ee1e" providerId="LiveId" clId="{798E5C7E-A717-4E53-AD76-E09665BE644D}" dt="2026-03-21T16:50:58.670" v="286"/>
          <ac:spMkLst>
            <pc:docMk/>
            <pc:sldMk cId="899344401" sldId="261"/>
            <ac:spMk id="8" creationId="{91F573CF-FE94-48EF-9BB6-289C450C5461}"/>
          </ac:spMkLst>
        </pc:spChg>
        <pc:spChg chg="add mod">
          <ac:chgData name="Arvind Balachandran" userId="862362089eb8ee1e" providerId="LiveId" clId="{798E5C7E-A717-4E53-AD76-E09665BE644D}" dt="2026-03-21T16:50:58.675" v="292"/>
          <ac:spMkLst>
            <pc:docMk/>
            <pc:sldMk cId="899344401" sldId="261"/>
            <ac:spMk id="9" creationId="{839D06A0-0987-4711-ABF3-E7E77431BE4B}"/>
          </ac:spMkLst>
        </pc:spChg>
        <pc:spChg chg="add mod">
          <ac:chgData name="Arvind Balachandran" userId="862362089eb8ee1e" providerId="LiveId" clId="{798E5C7E-A717-4E53-AD76-E09665BE644D}" dt="2026-03-21T16:50:58.680" v="297"/>
          <ac:spMkLst>
            <pc:docMk/>
            <pc:sldMk cId="899344401" sldId="261"/>
            <ac:spMk id="10" creationId="{88979E40-726D-45FF-9BD5-5D43199436EF}"/>
          </ac:spMkLst>
        </pc:spChg>
        <pc:spChg chg="add mod">
          <ac:chgData name="Arvind Balachandran" userId="862362089eb8ee1e" providerId="LiveId" clId="{798E5C7E-A717-4E53-AD76-E09665BE644D}" dt="2026-03-21T16:50:58.685" v="307"/>
          <ac:spMkLst>
            <pc:docMk/>
            <pc:sldMk cId="899344401" sldId="261"/>
            <ac:spMk id="11" creationId="{E05986DB-7368-4426-BC7A-EF6501854E6D}"/>
          </ac:spMkLst>
        </pc:spChg>
        <pc:spChg chg="add mod">
          <ac:chgData name="Arvind Balachandran" userId="862362089eb8ee1e" providerId="LiveId" clId="{798E5C7E-A717-4E53-AD76-E09665BE644D}" dt="2026-03-21T16:50:58.697" v="313"/>
          <ac:spMkLst>
            <pc:docMk/>
            <pc:sldMk cId="899344401" sldId="261"/>
            <ac:spMk id="12" creationId="{25192835-FBEB-4BDC-AFF0-E81ED946A317}"/>
          </ac:spMkLst>
        </pc:spChg>
        <pc:spChg chg="add mod">
          <ac:chgData name="Arvind Balachandran" userId="862362089eb8ee1e" providerId="LiveId" clId="{798E5C7E-A717-4E53-AD76-E09665BE644D}" dt="2026-03-21T16:50:58.701" v="318"/>
          <ac:spMkLst>
            <pc:docMk/>
            <pc:sldMk cId="899344401" sldId="261"/>
            <ac:spMk id="13" creationId="{E3C1BE88-9AB6-481E-BAED-027B7C36E691}"/>
          </ac:spMkLst>
        </pc:spChg>
        <pc:spChg chg="add mod">
          <ac:chgData name="Arvind Balachandran" userId="862362089eb8ee1e" providerId="LiveId" clId="{798E5C7E-A717-4E53-AD76-E09665BE644D}" dt="2026-03-21T16:50:58.707" v="328"/>
          <ac:spMkLst>
            <pc:docMk/>
            <pc:sldMk cId="899344401" sldId="261"/>
            <ac:spMk id="14" creationId="{D3764771-6A6D-49BC-8ADB-718C7049A5DC}"/>
          </ac:spMkLst>
        </pc:spChg>
        <pc:spChg chg="add mod">
          <ac:chgData name="Arvind Balachandran" userId="862362089eb8ee1e" providerId="LiveId" clId="{798E5C7E-A717-4E53-AD76-E09665BE644D}" dt="2026-03-21T16:50:58.717" v="334"/>
          <ac:spMkLst>
            <pc:docMk/>
            <pc:sldMk cId="899344401" sldId="261"/>
            <ac:spMk id="15" creationId="{114A181B-1988-49A8-8127-D0D9704C4CB2}"/>
          </ac:spMkLst>
        </pc:spChg>
        <pc:spChg chg="add mod">
          <ac:chgData name="Arvind Balachandran" userId="862362089eb8ee1e" providerId="LiveId" clId="{798E5C7E-A717-4E53-AD76-E09665BE644D}" dt="2026-03-21T16:50:58.717" v="339"/>
          <ac:spMkLst>
            <pc:docMk/>
            <pc:sldMk cId="899344401" sldId="261"/>
            <ac:spMk id="16" creationId="{C465540F-0511-4AAD-B3CE-9582D42F8C57}"/>
          </ac:spMkLst>
        </pc:spChg>
        <pc:spChg chg="add mod">
          <ac:chgData name="Arvind Balachandran" userId="862362089eb8ee1e" providerId="LiveId" clId="{798E5C7E-A717-4E53-AD76-E09665BE644D}" dt="2026-03-21T16:50:58.732" v="349"/>
          <ac:spMkLst>
            <pc:docMk/>
            <pc:sldMk cId="899344401" sldId="261"/>
            <ac:spMk id="17" creationId="{ECD15412-B646-4FB2-A41B-743F9DFFA08D}"/>
          </ac:spMkLst>
        </pc:spChg>
        <pc:spChg chg="add mod">
          <ac:chgData name="Arvind Balachandran" userId="862362089eb8ee1e" providerId="LiveId" clId="{798E5C7E-A717-4E53-AD76-E09665BE644D}" dt="2026-03-21T16:50:58.736" v="355"/>
          <ac:spMkLst>
            <pc:docMk/>
            <pc:sldMk cId="899344401" sldId="261"/>
            <ac:spMk id="18" creationId="{14DDF253-F601-47E3-9531-957E5256FE5D}"/>
          </ac:spMkLst>
        </pc:spChg>
        <pc:spChg chg="add mod">
          <ac:chgData name="Arvind Balachandran" userId="862362089eb8ee1e" providerId="LiveId" clId="{798E5C7E-A717-4E53-AD76-E09665BE644D}" dt="2026-03-21T16:50:58.747" v="360"/>
          <ac:spMkLst>
            <pc:docMk/>
            <pc:sldMk cId="899344401" sldId="261"/>
            <ac:spMk id="19" creationId="{54B3BE29-27F3-41BC-991A-438A265D5C7E}"/>
          </ac:spMkLst>
        </pc:spChg>
        <pc:spChg chg="add mod">
          <ac:chgData name="Arvind Balachandran" userId="862362089eb8ee1e" providerId="LiveId" clId="{798E5C7E-A717-4E53-AD76-E09665BE644D}" dt="2026-03-21T16:50:58.747" v="370"/>
          <ac:spMkLst>
            <pc:docMk/>
            <pc:sldMk cId="899344401" sldId="261"/>
            <ac:spMk id="20" creationId="{F0CC9905-9C0C-4B82-9BA9-133978A9BEDC}"/>
          </ac:spMkLst>
        </pc:spChg>
        <pc:spChg chg="add mod">
          <ac:chgData name="Arvind Balachandran" userId="862362089eb8ee1e" providerId="LiveId" clId="{798E5C7E-A717-4E53-AD76-E09665BE644D}" dt="2026-03-21T16:50:58.764" v="376"/>
          <ac:spMkLst>
            <pc:docMk/>
            <pc:sldMk cId="899344401" sldId="261"/>
            <ac:spMk id="21" creationId="{F83AC344-CAF0-495C-AC93-EDDE6EE99232}"/>
          </ac:spMkLst>
        </pc:spChg>
        <pc:spChg chg="add mod">
          <ac:chgData name="Arvind Balachandran" userId="862362089eb8ee1e" providerId="LiveId" clId="{798E5C7E-A717-4E53-AD76-E09665BE644D}" dt="2026-03-21T16:50:58.772" v="381"/>
          <ac:spMkLst>
            <pc:docMk/>
            <pc:sldMk cId="899344401" sldId="261"/>
            <ac:spMk id="22" creationId="{C10C0EB4-0CB8-45CB-86EF-3F1B31EA4652}"/>
          </ac:spMkLst>
        </pc:spChg>
        <pc:spChg chg="add mod">
          <ac:chgData name="Arvind Balachandran" userId="862362089eb8ee1e" providerId="LiveId" clId="{798E5C7E-A717-4E53-AD76-E09665BE644D}" dt="2026-03-21T16:50:58.780" v="391"/>
          <ac:spMkLst>
            <pc:docMk/>
            <pc:sldMk cId="899344401" sldId="261"/>
            <ac:spMk id="23" creationId="{E2DCD73D-40A9-4510-9AA4-B42955F2C361}"/>
          </ac:spMkLst>
        </pc:spChg>
        <pc:spChg chg="add mod">
          <ac:chgData name="Arvind Balachandran" userId="862362089eb8ee1e" providerId="LiveId" clId="{798E5C7E-A717-4E53-AD76-E09665BE644D}" dt="2026-03-21T16:50:58.783" v="397"/>
          <ac:spMkLst>
            <pc:docMk/>
            <pc:sldMk cId="899344401" sldId="261"/>
            <ac:spMk id="24" creationId="{B4599832-1BD1-42AF-9D51-04FB255A9548}"/>
          </ac:spMkLst>
        </pc:spChg>
      </pc:sldChg>
      <pc:sldChg chg="addSp modSp new del mod modClrScheme chgLayout">
        <pc:chgData name="Arvind Balachandran" userId="862362089eb8ee1e" providerId="LiveId" clId="{798E5C7E-A717-4E53-AD76-E09665BE644D}" dt="2026-03-21T19:36:56.125" v="2339"/>
        <pc:sldMkLst>
          <pc:docMk/>
          <pc:sldMk cId="3868124114" sldId="262"/>
        </pc:sldMkLst>
        <pc:spChg chg="add mod">
          <ac:chgData name="Arvind Balachandran" userId="862362089eb8ee1e" providerId="LiveId" clId="{798E5C7E-A717-4E53-AD76-E09665BE644D}" dt="2026-03-21T18:27:49.889" v="1187"/>
          <ac:spMkLst>
            <pc:docMk/>
            <pc:sldMk cId="3868124114" sldId="262"/>
            <ac:spMk id="2" creationId="{F8DABE58-8665-4536-ABEA-A9CC16F6CEC2}"/>
          </ac:spMkLst>
        </pc:spChg>
        <pc:spChg chg="add mod">
          <ac:chgData name="Arvind Balachandran" userId="862362089eb8ee1e" providerId="LiveId" clId="{798E5C7E-A717-4E53-AD76-E09665BE644D}" dt="2026-03-21T18:27:49.891" v="1189"/>
          <ac:spMkLst>
            <pc:docMk/>
            <pc:sldMk cId="3868124114" sldId="262"/>
            <ac:spMk id="3" creationId="{E476FD11-A0F0-4371-AE6B-38FD90A044C9}"/>
          </ac:spMkLst>
        </pc:spChg>
        <pc:spChg chg="add mod">
          <ac:chgData name="Arvind Balachandran" userId="862362089eb8ee1e" providerId="LiveId" clId="{798E5C7E-A717-4E53-AD76-E09665BE644D}" dt="2026-03-21T18:27:49.891" v="1190"/>
          <ac:spMkLst>
            <pc:docMk/>
            <pc:sldMk cId="3868124114" sldId="262"/>
            <ac:spMk id="4" creationId="{9331C185-B0EF-49F8-9591-29A9ED5576DF}"/>
          </ac:spMkLst>
        </pc:spChg>
        <pc:spChg chg="add mod">
          <ac:chgData name="Arvind Balachandran" userId="862362089eb8ee1e" providerId="LiveId" clId="{798E5C7E-A717-4E53-AD76-E09665BE644D}" dt="2026-03-21T18:27:49.891" v="1192"/>
          <ac:spMkLst>
            <pc:docMk/>
            <pc:sldMk cId="3868124114" sldId="262"/>
            <ac:spMk id="5" creationId="{910C9B0C-3A23-4B71-BEEA-180999DE19F2}"/>
          </ac:spMkLst>
        </pc:spChg>
        <pc:spChg chg="add mod">
          <ac:chgData name="Arvind Balachandran" userId="862362089eb8ee1e" providerId="LiveId" clId="{798E5C7E-A717-4E53-AD76-E09665BE644D}" dt="2026-03-21T18:27:49.893" v="1193"/>
          <ac:spMkLst>
            <pc:docMk/>
            <pc:sldMk cId="3868124114" sldId="262"/>
            <ac:spMk id="6" creationId="{EC825EFA-B797-48EA-8115-0572C5BB9445}"/>
          </ac:spMkLst>
        </pc:spChg>
        <pc:spChg chg="add mod">
          <ac:chgData name="Arvind Balachandran" userId="862362089eb8ee1e" providerId="LiveId" clId="{798E5C7E-A717-4E53-AD76-E09665BE644D}" dt="2026-03-21T18:27:49.893" v="1194"/>
          <ac:spMkLst>
            <pc:docMk/>
            <pc:sldMk cId="3868124114" sldId="262"/>
            <ac:spMk id="7" creationId="{A5F045FC-0C12-41A1-B260-1E6BE1F2A316}"/>
          </ac:spMkLst>
        </pc:spChg>
        <pc:spChg chg="add mod">
          <ac:chgData name="Arvind Balachandran" userId="862362089eb8ee1e" providerId="LiveId" clId="{798E5C7E-A717-4E53-AD76-E09665BE644D}" dt="2026-03-21T18:27:49.893" v="1195"/>
          <ac:spMkLst>
            <pc:docMk/>
            <pc:sldMk cId="3868124114" sldId="262"/>
            <ac:spMk id="8" creationId="{1D9D49EE-FA71-4414-A981-662342F26714}"/>
          </ac:spMkLst>
        </pc:spChg>
        <pc:spChg chg="add mod">
          <ac:chgData name="Arvind Balachandran" userId="862362089eb8ee1e" providerId="LiveId" clId="{798E5C7E-A717-4E53-AD76-E09665BE644D}" dt="2026-03-21T18:27:49.893" v="1196"/>
          <ac:spMkLst>
            <pc:docMk/>
            <pc:sldMk cId="3868124114" sldId="262"/>
            <ac:spMk id="9" creationId="{1929F4E9-2D9F-4B6B-820C-D4E51B43C472}"/>
          </ac:spMkLst>
        </pc:spChg>
        <pc:spChg chg="add mod">
          <ac:chgData name="Arvind Balachandran" userId="862362089eb8ee1e" providerId="LiveId" clId="{798E5C7E-A717-4E53-AD76-E09665BE644D}" dt="2026-03-21T18:27:49.893" v="1198"/>
          <ac:spMkLst>
            <pc:docMk/>
            <pc:sldMk cId="3868124114" sldId="262"/>
            <ac:spMk id="10" creationId="{19C335D0-9759-44A6-90F2-1DED20047F17}"/>
          </ac:spMkLst>
        </pc:spChg>
        <pc:spChg chg="add mod">
          <ac:chgData name="Arvind Balachandran" userId="862362089eb8ee1e" providerId="LiveId" clId="{798E5C7E-A717-4E53-AD76-E09665BE644D}" dt="2026-03-21T18:27:49.895" v="1199"/>
          <ac:spMkLst>
            <pc:docMk/>
            <pc:sldMk cId="3868124114" sldId="262"/>
            <ac:spMk id="11" creationId="{9C5781F7-8F21-4B1F-A94F-26FF2A17A17A}"/>
          </ac:spMkLst>
        </pc:spChg>
        <pc:spChg chg="add mod">
          <ac:chgData name="Arvind Balachandran" userId="862362089eb8ee1e" providerId="LiveId" clId="{798E5C7E-A717-4E53-AD76-E09665BE644D}" dt="2026-03-21T18:27:49.895" v="1200"/>
          <ac:spMkLst>
            <pc:docMk/>
            <pc:sldMk cId="3868124114" sldId="262"/>
            <ac:spMk id="12" creationId="{19889F38-80B4-4558-8FFA-D20DA1A15EAD}"/>
          </ac:spMkLst>
        </pc:spChg>
        <pc:spChg chg="add mod">
          <ac:chgData name="Arvind Balachandran" userId="862362089eb8ee1e" providerId="LiveId" clId="{798E5C7E-A717-4E53-AD76-E09665BE644D}" dt="2026-03-21T18:27:49.895" v="1201"/>
          <ac:spMkLst>
            <pc:docMk/>
            <pc:sldMk cId="3868124114" sldId="262"/>
            <ac:spMk id="13" creationId="{AABF8432-6CF5-404F-B8D0-223EE9A0EC68}"/>
          </ac:spMkLst>
        </pc:spChg>
        <pc:spChg chg="add mod">
          <ac:chgData name="Arvind Balachandran" userId="862362089eb8ee1e" providerId="LiveId" clId="{798E5C7E-A717-4E53-AD76-E09665BE644D}" dt="2026-03-21T18:27:49.903" v="1203"/>
          <ac:spMkLst>
            <pc:docMk/>
            <pc:sldMk cId="3868124114" sldId="262"/>
            <ac:spMk id="14" creationId="{23F0921A-75A8-4F36-B3DD-DA43FD6319E4}"/>
          </ac:spMkLst>
        </pc:spChg>
        <pc:spChg chg="add mod">
          <ac:chgData name="Arvind Balachandran" userId="862362089eb8ee1e" providerId="LiveId" clId="{798E5C7E-A717-4E53-AD76-E09665BE644D}" dt="2026-03-21T18:27:49.905" v="1204"/>
          <ac:spMkLst>
            <pc:docMk/>
            <pc:sldMk cId="3868124114" sldId="262"/>
            <ac:spMk id="15" creationId="{D35B1C3F-8920-4279-8DF2-A0C6D17082C3}"/>
          </ac:spMkLst>
        </pc:spChg>
        <pc:spChg chg="add mod">
          <ac:chgData name="Arvind Balachandran" userId="862362089eb8ee1e" providerId="LiveId" clId="{798E5C7E-A717-4E53-AD76-E09665BE644D}" dt="2026-03-21T18:27:49.905" v="1205"/>
          <ac:spMkLst>
            <pc:docMk/>
            <pc:sldMk cId="3868124114" sldId="262"/>
            <ac:spMk id="16" creationId="{E14A97CD-6FF5-4E81-A94B-8DD70353C497}"/>
          </ac:spMkLst>
        </pc:spChg>
        <pc:spChg chg="add mod">
          <ac:chgData name="Arvind Balachandran" userId="862362089eb8ee1e" providerId="LiveId" clId="{798E5C7E-A717-4E53-AD76-E09665BE644D}" dt="2026-03-21T18:27:49.905" v="1206"/>
          <ac:spMkLst>
            <pc:docMk/>
            <pc:sldMk cId="3868124114" sldId="262"/>
            <ac:spMk id="17" creationId="{C280482C-0B47-418C-B98D-25198DE76CA3}"/>
          </ac:spMkLst>
        </pc:spChg>
        <pc:spChg chg="add mod">
          <ac:chgData name="Arvind Balachandran" userId="862362089eb8ee1e" providerId="LiveId" clId="{798E5C7E-A717-4E53-AD76-E09665BE644D}" dt="2026-03-21T18:27:49.929" v="1208"/>
          <ac:spMkLst>
            <pc:docMk/>
            <pc:sldMk cId="3868124114" sldId="262"/>
            <ac:spMk id="18" creationId="{E996375D-C71A-4349-ABE0-7312B62F6C2C}"/>
          </ac:spMkLst>
        </pc:spChg>
        <pc:spChg chg="add mod">
          <ac:chgData name="Arvind Balachandran" userId="862362089eb8ee1e" providerId="LiveId" clId="{798E5C7E-A717-4E53-AD76-E09665BE644D}" dt="2026-03-21T18:27:49.932" v="1209"/>
          <ac:spMkLst>
            <pc:docMk/>
            <pc:sldMk cId="3868124114" sldId="262"/>
            <ac:spMk id="19" creationId="{4F7E077E-2DBD-43FB-A970-29C30CA83F01}"/>
          </ac:spMkLst>
        </pc:spChg>
        <pc:spChg chg="add mod">
          <ac:chgData name="Arvind Balachandran" userId="862362089eb8ee1e" providerId="LiveId" clId="{798E5C7E-A717-4E53-AD76-E09665BE644D}" dt="2026-03-21T18:27:49.935" v="1210"/>
          <ac:spMkLst>
            <pc:docMk/>
            <pc:sldMk cId="3868124114" sldId="262"/>
            <ac:spMk id="20" creationId="{3D62F2DB-B791-4F2F-8EE3-E447BB851EFA}"/>
          </ac:spMkLst>
        </pc:spChg>
        <pc:spChg chg="add mod">
          <ac:chgData name="Arvind Balachandran" userId="862362089eb8ee1e" providerId="LiveId" clId="{798E5C7E-A717-4E53-AD76-E09665BE644D}" dt="2026-03-21T18:27:49.937" v="1211"/>
          <ac:spMkLst>
            <pc:docMk/>
            <pc:sldMk cId="3868124114" sldId="262"/>
            <ac:spMk id="21" creationId="{F06241CA-5F44-4C4C-8CE7-89FE89D55BA9}"/>
          </ac:spMkLst>
        </pc:spChg>
        <pc:spChg chg="add mod">
          <ac:chgData name="Arvind Balachandran" userId="862362089eb8ee1e" providerId="LiveId" clId="{798E5C7E-A717-4E53-AD76-E09665BE644D}" dt="2026-03-21T18:27:49.939" v="1213"/>
          <ac:spMkLst>
            <pc:docMk/>
            <pc:sldMk cId="3868124114" sldId="262"/>
            <ac:spMk id="22" creationId="{62E00E1D-9DA6-4662-8562-54EC69A1386D}"/>
          </ac:spMkLst>
        </pc:spChg>
        <pc:spChg chg="add mod">
          <ac:chgData name="Arvind Balachandran" userId="862362089eb8ee1e" providerId="LiveId" clId="{798E5C7E-A717-4E53-AD76-E09665BE644D}" dt="2026-03-21T18:27:49.939" v="1214"/>
          <ac:spMkLst>
            <pc:docMk/>
            <pc:sldMk cId="3868124114" sldId="262"/>
            <ac:spMk id="23" creationId="{9FCAAD22-D88F-4669-BB6C-7871CE23D59F}"/>
          </ac:spMkLst>
        </pc:spChg>
        <pc:spChg chg="add mod">
          <ac:chgData name="Arvind Balachandran" userId="862362089eb8ee1e" providerId="LiveId" clId="{798E5C7E-A717-4E53-AD76-E09665BE644D}" dt="2026-03-21T18:27:49.939" v="1215"/>
          <ac:spMkLst>
            <pc:docMk/>
            <pc:sldMk cId="3868124114" sldId="262"/>
            <ac:spMk id="24" creationId="{355C4076-0247-4F29-A126-ABDBB2382B32}"/>
          </ac:spMkLst>
        </pc:spChg>
        <pc:spChg chg="add mod">
          <ac:chgData name="Arvind Balachandran" userId="862362089eb8ee1e" providerId="LiveId" clId="{798E5C7E-A717-4E53-AD76-E09665BE644D}" dt="2026-03-21T18:27:49.939" v="1216"/>
          <ac:spMkLst>
            <pc:docMk/>
            <pc:sldMk cId="3868124114" sldId="262"/>
            <ac:spMk id="25" creationId="{03560AC6-98DA-493F-8BA3-58E560F9539F}"/>
          </ac:spMkLst>
        </pc:spChg>
      </pc:sldChg>
      <pc:sldChg chg="addSp modSp new del mod modClrScheme chgLayout">
        <pc:chgData name="Arvind Balachandran" userId="862362089eb8ee1e" providerId="LiveId" clId="{798E5C7E-A717-4E53-AD76-E09665BE644D}" dt="2026-03-21T19:37:07.884" v="2341"/>
        <pc:sldMkLst>
          <pc:docMk/>
          <pc:sldMk cId="820065972" sldId="263"/>
        </pc:sldMkLst>
        <pc:spChg chg="add mod">
          <ac:chgData name="Arvind Balachandran" userId="862362089eb8ee1e" providerId="LiveId" clId="{798E5C7E-A717-4E53-AD76-E09665BE644D}" dt="2026-03-21T18:28:08.421" v="1238"/>
          <ac:spMkLst>
            <pc:docMk/>
            <pc:sldMk cId="820065972" sldId="263"/>
            <ac:spMk id="2" creationId="{0819FFEB-839F-422B-81D8-DC4547C5C047}"/>
          </ac:spMkLst>
        </pc:spChg>
        <pc:spChg chg="add mod">
          <ac:chgData name="Arvind Balachandran" userId="862362089eb8ee1e" providerId="LiveId" clId="{798E5C7E-A717-4E53-AD76-E09665BE644D}" dt="2026-03-21T18:28:08.421" v="1239"/>
          <ac:spMkLst>
            <pc:docMk/>
            <pc:sldMk cId="820065972" sldId="263"/>
            <ac:spMk id="3" creationId="{C1306CAC-5139-4460-B530-151A9564FBD3}"/>
          </ac:spMkLst>
        </pc:spChg>
        <pc:spChg chg="add mod">
          <ac:chgData name="Arvind Balachandran" userId="862362089eb8ee1e" providerId="LiveId" clId="{798E5C7E-A717-4E53-AD76-E09665BE644D}" dt="2026-03-21T16:51:41.230" v="577"/>
          <ac:spMkLst>
            <pc:docMk/>
            <pc:sldMk cId="820065972" sldId="263"/>
            <ac:spMk id="4" creationId="{460AD564-1B83-4FA7-B2B0-217BEA913B4D}"/>
          </ac:spMkLst>
        </pc:spChg>
        <pc:spChg chg="add mod">
          <ac:chgData name="Arvind Balachandran" userId="862362089eb8ee1e" providerId="LiveId" clId="{798E5C7E-A717-4E53-AD76-E09665BE644D}" dt="2026-03-21T16:51:41.243" v="582"/>
          <ac:spMkLst>
            <pc:docMk/>
            <pc:sldMk cId="820065972" sldId="263"/>
            <ac:spMk id="5" creationId="{20A1110D-DE1A-4BFC-A350-AD18D48387E4}"/>
          </ac:spMkLst>
        </pc:spChg>
        <pc:spChg chg="add mod">
          <ac:chgData name="Arvind Balachandran" userId="862362089eb8ee1e" providerId="LiveId" clId="{798E5C7E-A717-4E53-AD76-E09665BE644D}" dt="2026-03-21T16:51:41.251" v="588"/>
          <ac:spMkLst>
            <pc:docMk/>
            <pc:sldMk cId="820065972" sldId="263"/>
            <ac:spMk id="6" creationId="{0CC6EE2B-F4B7-4A43-ACF1-081C68B2240C}"/>
          </ac:spMkLst>
        </pc:spChg>
        <pc:spChg chg="add mod">
          <ac:chgData name="Arvind Balachandran" userId="862362089eb8ee1e" providerId="LiveId" clId="{798E5C7E-A717-4E53-AD76-E09665BE644D}" dt="2026-03-21T16:51:41.251" v="594"/>
          <ac:spMkLst>
            <pc:docMk/>
            <pc:sldMk cId="820065972" sldId="263"/>
            <ac:spMk id="7" creationId="{EA343C8B-2421-4A02-99E4-71B9F5E64E31}"/>
          </ac:spMkLst>
        </pc:spChg>
        <pc:spChg chg="add mod">
          <ac:chgData name="Arvind Balachandran" userId="862362089eb8ee1e" providerId="LiveId" clId="{798E5C7E-A717-4E53-AD76-E09665BE644D}" dt="2026-03-21T16:51:41.264" v="599"/>
          <ac:spMkLst>
            <pc:docMk/>
            <pc:sldMk cId="820065972" sldId="263"/>
            <ac:spMk id="8" creationId="{B723EF59-AE9A-4CD2-A4B2-F342E7FBBFFB}"/>
          </ac:spMkLst>
        </pc:spChg>
        <pc:spChg chg="add mod">
          <ac:chgData name="Arvind Balachandran" userId="862362089eb8ee1e" providerId="LiveId" clId="{798E5C7E-A717-4E53-AD76-E09665BE644D}" dt="2026-03-21T16:51:41.265" v="605"/>
          <ac:spMkLst>
            <pc:docMk/>
            <pc:sldMk cId="820065972" sldId="263"/>
            <ac:spMk id="9" creationId="{BE6737CC-E33D-48F6-83E8-6F22D896EAEC}"/>
          </ac:spMkLst>
        </pc:spChg>
        <pc:spChg chg="add mod">
          <ac:chgData name="Arvind Balachandran" userId="862362089eb8ee1e" providerId="LiveId" clId="{798E5C7E-A717-4E53-AD76-E09665BE644D}" dt="2026-03-21T16:51:41.276" v="610"/>
          <ac:spMkLst>
            <pc:docMk/>
            <pc:sldMk cId="820065972" sldId="263"/>
            <ac:spMk id="10" creationId="{376F4B1E-7CEB-40A8-87CF-AE71AE094AD7}"/>
          </ac:spMkLst>
        </pc:spChg>
        <pc:spChg chg="add mod">
          <ac:chgData name="Arvind Balachandran" userId="862362089eb8ee1e" providerId="LiveId" clId="{798E5C7E-A717-4E53-AD76-E09665BE644D}" dt="2026-03-21T16:51:41.280" v="615"/>
          <ac:spMkLst>
            <pc:docMk/>
            <pc:sldMk cId="820065972" sldId="263"/>
            <ac:spMk id="11" creationId="{24B8A2DF-8B68-42A5-A675-F4532E92C750}"/>
          </ac:spMkLst>
        </pc:spChg>
        <pc:spChg chg="add mod">
          <ac:chgData name="Arvind Balachandran" userId="862362089eb8ee1e" providerId="LiveId" clId="{798E5C7E-A717-4E53-AD76-E09665BE644D}" dt="2026-03-21T16:51:41.280" v="621"/>
          <ac:spMkLst>
            <pc:docMk/>
            <pc:sldMk cId="820065972" sldId="263"/>
            <ac:spMk id="12" creationId="{39FC3994-C3D9-42BB-9780-ECCD9E986BFE}"/>
          </ac:spMkLst>
        </pc:spChg>
        <pc:spChg chg="add mod">
          <ac:chgData name="Arvind Balachandran" userId="862362089eb8ee1e" providerId="LiveId" clId="{798E5C7E-A717-4E53-AD76-E09665BE644D}" dt="2026-03-21T16:51:41.297" v="626"/>
          <ac:spMkLst>
            <pc:docMk/>
            <pc:sldMk cId="820065972" sldId="263"/>
            <ac:spMk id="13" creationId="{9BB30610-C54A-4BF2-BF90-D6C762A0A080}"/>
          </ac:spMkLst>
        </pc:spChg>
        <pc:spChg chg="add mod">
          <ac:chgData name="Arvind Balachandran" userId="862362089eb8ee1e" providerId="LiveId" clId="{798E5C7E-A717-4E53-AD76-E09665BE644D}" dt="2026-03-21T16:51:41.303" v="631"/>
          <ac:spMkLst>
            <pc:docMk/>
            <pc:sldMk cId="820065972" sldId="263"/>
            <ac:spMk id="14" creationId="{E02C1F45-427A-4FB7-8D3F-C29A8F3305CB}"/>
          </ac:spMkLst>
        </pc:spChg>
        <pc:spChg chg="add mod">
          <ac:chgData name="Arvind Balachandran" userId="862362089eb8ee1e" providerId="LiveId" clId="{798E5C7E-A717-4E53-AD76-E09665BE644D}" dt="2026-03-21T16:51:41.307" v="637"/>
          <ac:spMkLst>
            <pc:docMk/>
            <pc:sldMk cId="820065972" sldId="263"/>
            <ac:spMk id="15" creationId="{2041718F-216C-4AE2-8D22-B227F00E5610}"/>
          </ac:spMkLst>
        </pc:spChg>
        <pc:spChg chg="add mod">
          <ac:chgData name="Arvind Balachandran" userId="862362089eb8ee1e" providerId="LiveId" clId="{798E5C7E-A717-4E53-AD76-E09665BE644D}" dt="2026-03-21T16:51:41.314" v="642"/>
          <ac:spMkLst>
            <pc:docMk/>
            <pc:sldMk cId="820065972" sldId="263"/>
            <ac:spMk id="16" creationId="{45AB8DB6-A83E-409D-813F-FB58D61D0BA9}"/>
          </ac:spMkLst>
        </pc:spChg>
        <pc:spChg chg="add mod">
          <ac:chgData name="Arvind Balachandran" userId="862362089eb8ee1e" providerId="LiveId" clId="{798E5C7E-A717-4E53-AD76-E09665BE644D}" dt="2026-03-21T16:51:41.323" v="648"/>
          <ac:spMkLst>
            <pc:docMk/>
            <pc:sldMk cId="820065972" sldId="263"/>
            <ac:spMk id="17" creationId="{8F15F5B7-3652-446F-95EB-C7EA9EFA2A82}"/>
          </ac:spMkLst>
        </pc:spChg>
      </pc:sldChg>
      <pc:sldChg chg="addSp modSp new del mod">
        <pc:chgData name="Arvind Balachandran" userId="862362089eb8ee1e" providerId="LiveId" clId="{798E5C7E-A717-4E53-AD76-E09665BE644D}" dt="2026-03-21T18:20:27.357" v="1095"/>
        <pc:sldMkLst>
          <pc:docMk/>
          <pc:sldMk cId="498995332" sldId="264"/>
        </pc:sldMkLst>
        <pc:spChg chg="add mod">
          <ac:chgData name="Arvind Balachandran" userId="862362089eb8ee1e" providerId="LiveId" clId="{798E5C7E-A717-4E53-AD76-E09665BE644D}" dt="2026-03-21T16:51:55.586" v="655"/>
          <ac:spMkLst>
            <pc:docMk/>
            <pc:sldMk cId="498995332" sldId="264"/>
            <ac:spMk id="2" creationId="{A65AE9F7-B1A2-4F51-8187-6D9CC6E9F091}"/>
          </ac:spMkLst>
        </pc:spChg>
        <pc:spChg chg="add mod">
          <ac:chgData name="Arvind Balachandran" userId="862362089eb8ee1e" providerId="LiveId" clId="{798E5C7E-A717-4E53-AD76-E09665BE644D}" dt="2026-03-21T16:51:55.586" v="658"/>
          <ac:spMkLst>
            <pc:docMk/>
            <pc:sldMk cId="498995332" sldId="264"/>
            <ac:spMk id="3" creationId="{AA3B6D7A-D14A-48E6-8278-11C42B884AF5}"/>
          </ac:spMkLst>
        </pc:spChg>
        <pc:spChg chg="add mod">
          <ac:chgData name="Arvind Balachandran" userId="862362089eb8ee1e" providerId="LiveId" clId="{798E5C7E-A717-4E53-AD76-E09665BE644D}" dt="2026-03-21T16:51:55.586" v="662"/>
          <ac:spMkLst>
            <pc:docMk/>
            <pc:sldMk cId="498995332" sldId="264"/>
            <ac:spMk id="4" creationId="{B05DA90F-8317-4759-9923-5F9CAF36FE3D}"/>
          </ac:spMkLst>
        </pc:spChg>
        <pc:spChg chg="add mod">
          <ac:chgData name="Arvind Balachandran" userId="862362089eb8ee1e" providerId="LiveId" clId="{798E5C7E-A717-4E53-AD76-E09665BE644D}" dt="2026-03-21T16:51:55.601" v="667"/>
          <ac:spMkLst>
            <pc:docMk/>
            <pc:sldMk cId="498995332" sldId="264"/>
            <ac:spMk id="5" creationId="{AEC8F478-92B9-4D36-8586-B98A3ECCE4C6}"/>
          </ac:spMkLst>
        </pc:spChg>
        <pc:spChg chg="add mod">
          <ac:chgData name="Arvind Balachandran" userId="862362089eb8ee1e" providerId="LiveId" clId="{798E5C7E-A717-4E53-AD76-E09665BE644D}" dt="2026-03-21T16:51:55.609" v="671"/>
          <ac:spMkLst>
            <pc:docMk/>
            <pc:sldMk cId="498995332" sldId="264"/>
            <ac:spMk id="6" creationId="{DCDCD4A6-7ED3-4E8C-8CFA-A14ABF7B260F}"/>
          </ac:spMkLst>
        </pc:spChg>
        <pc:spChg chg="add mod">
          <ac:chgData name="Arvind Balachandran" userId="862362089eb8ee1e" providerId="LiveId" clId="{798E5C7E-A717-4E53-AD76-E09665BE644D}" dt="2026-03-21T16:51:55.614" v="676"/>
          <ac:spMkLst>
            <pc:docMk/>
            <pc:sldMk cId="498995332" sldId="264"/>
            <ac:spMk id="7" creationId="{8E1CC50E-AA5F-4B07-A3E9-CDD4AA190A21}"/>
          </ac:spMkLst>
        </pc:spChg>
        <pc:spChg chg="add mod">
          <ac:chgData name="Arvind Balachandran" userId="862362089eb8ee1e" providerId="LiveId" clId="{798E5C7E-A717-4E53-AD76-E09665BE644D}" dt="2026-03-21T16:51:55.617" v="680"/>
          <ac:spMkLst>
            <pc:docMk/>
            <pc:sldMk cId="498995332" sldId="264"/>
            <ac:spMk id="8" creationId="{9A1A6096-CD64-494E-A112-567B5F565CE9}"/>
          </ac:spMkLst>
        </pc:spChg>
        <pc:spChg chg="add mod">
          <ac:chgData name="Arvind Balachandran" userId="862362089eb8ee1e" providerId="LiveId" clId="{798E5C7E-A717-4E53-AD76-E09665BE644D}" dt="2026-03-21T16:51:55.617" v="685"/>
          <ac:spMkLst>
            <pc:docMk/>
            <pc:sldMk cId="498995332" sldId="264"/>
            <ac:spMk id="9" creationId="{B44F08A1-A89E-485D-92E2-9D1C66918BFB}"/>
          </ac:spMkLst>
        </pc:spChg>
        <pc:spChg chg="add mod">
          <ac:chgData name="Arvind Balachandran" userId="862362089eb8ee1e" providerId="LiveId" clId="{798E5C7E-A717-4E53-AD76-E09665BE644D}" dt="2026-03-21T16:51:55.634" v="690"/>
          <ac:spMkLst>
            <pc:docMk/>
            <pc:sldMk cId="498995332" sldId="264"/>
            <ac:spMk id="10" creationId="{D04ECB90-9C50-47E2-9E38-C06D1692613C}"/>
          </ac:spMkLst>
        </pc:spChg>
      </pc:sldChg>
      <pc:sldChg chg="addSp modSp new del mod">
        <pc:chgData name="Arvind Balachandran" userId="862362089eb8ee1e" providerId="LiveId" clId="{798E5C7E-A717-4E53-AD76-E09665BE644D}" dt="2026-03-21T18:20:27.361" v="1096"/>
        <pc:sldMkLst>
          <pc:docMk/>
          <pc:sldMk cId="2797230338" sldId="265"/>
        </pc:sldMkLst>
        <pc:spChg chg="add mod">
          <ac:chgData name="Arvind Balachandran" userId="862362089eb8ee1e" providerId="LiveId" clId="{798E5C7E-A717-4E53-AD76-E09665BE644D}" dt="2026-03-21T16:54:40.371" v="836"/>
          <ac:spMkLst>
            <pc:docMk/>
            <pc:sldMk cId="2797230338" sldId="265"/>
            <ac:spMk id="2" creationId="{16A18630-0D66-4F9C-B293-0C951DD698AC}"/>
          </ac:spMkLst>
        </pc:spChg>
        <pc:spChg chg="add mod">
          <ac:chgData name="Arvind Balachandran" userId="862362089eb8ee1e" providerId="LiveId" clId="{798E5C7E-A717-4E53-AD76-E09665BE644D}" dt="2026-03-21T16:54:40.371" v="839"/>
          <ac:spMkLst>
            <pc:docMk/>
            <pc:sldMk cId="2797230338" sldId="265"/>
            <ac:spMk id="3" creationId="{416A0AE1-F439-48AC-BC5D-313DFF25F76B}"/>
          </ac:spMkLst>
        </pc:spChg>
        <pc:spChg chg="add mod">
          <ac:chgData name="Arvind Balachandran" userId="862362089eb8ee1e" providerId="LiveId" clId="{798E5C7E-A717-4E53-AD76-E09665BE644D}" dt="2026-03-21T16:54:40.371" v="843"/>
          <ac:spMkLst>
            <pc:docMk/>
            <pc:sldMk cId="2797230338" sldId="265"/>
            <ac:spMk id="4" creationId="{475BBE94-E1A3-4154-9B2F-BD2927162310}"/>
          </ac:spMkLst>
        </pc:spChg>
        <pc:spChg chg="add mod">
          <ac:chgData name="Arvind Balachandran" userId="862362089eb8ee1e" providerId="LiveId" clId="{798E5C7E-A717-4E53-AD76-E09665BE644D}" dt="2026-03-21T16:54:40.371" v="846"/>
          <ac:spMkLst>
            <pc:docMk/>
            <pc:sldMk cId="2797230338" sldId="265"/>
            <ac:spMk id="5" creationId="{40D21804-3DA5-45DE-A258-9260F9AE5760}"/>
          </ac:spMkLst>
        </pc:spChg>
        <pc:spChg chg="add mod">
          <ac:chgData name="Arvind Balachandran" userId="862362089eb8ee1e" providerId="LiveId" clId="{798E5C7E-A717-4E53-AD76-E09665BE644D}" dt="2026-03-21T16:54:40.371" v="849"/>
          <ac:spMkLst>
            <pc:docMk/>
            <pc:sldMk cId="2797230338" sldId="265"/>
            <ac:spMk id="6" creationId="{E183BE6B-61E0-4376-9B71-39BC6E0C50FE}"/>
          </ac:spMkLst>
        </pc:spChg>
        <pc:spChg chg="add mod">
          <ac:chgData name="Arvind Balachandran" userId="862362089eb8ee1e" providerId="LiveId" clId="{798E5C7E-A717-4E53-AD76-E09665BE644D}" dt="2026-03-21T16:54:40.371" v="852"/>
          <ac:spMkLst>
            <pc:docMk/>
            <pc:sldMk cId="2797230338" sldId="265"/>
            <ac:spMk id="7" creationId="{EFC2C653-41D8-45A3-9EC3-AA562B7341F0}"/>
          </ac:spMkLst>
        </pc:spChg>
        <pc:spChg chg="add mod">
          <ac:chgData name="Arvind Balachandran" userId="862362089eb8ee1e" providerId="LiveId" clId="{798E5C7E-A717-4E53-AD76-E09665BE644D}" dt="2026-03-21T16:54:40.376" v="855"/>
          <ac:spMkLst>
            <pc:docMk/>
            <pc:sldMk cId="2797230338" sldId="265"/>
            <ac:spMk id="8" creationId="{2DE87BAA-E122-4429-9B7E-20EF74417544}"/>
          </ac:spMkLst>
        </pc:spChg>
        <pc:spChg chg="add mod">
          <ac:chgData name="Arvind Balachandran" userId="862362089eb8ee1e" providerId="LiveId" clId="{798E5C7E-A717-4E53-AD76-E09665BE644D}" dt="2026-03-21T16:54:40.377" v="858"/>
          <ac:spMkLst>
            <pc:docMk/>
            <pc:sldMk cId="2797230338" sldId="265"/>
            <ac:spMk id="9" creationId="{DD129F58-985A-4FA6-8F16-B4123D9F4E3F}"/>
          </ac:spMkLst>
        </pc:spChg>
        <pc:spChg chg="add mod">
          <ac:chgData name="Arvind Balachandran" userId="862362089eb8ee1e" providerId="LiveId" clId="{798E5C7E-A717-4E53-AD76-E09665BE644D}" dt="2026-03-21T16:54:40.378" v="861"/>
          <ac:spMkLst>
            <pc:docMk/>
            <pc:sldMk cId="2797230338" sldId="265"/>
            <ac:spMk id="10" creationId="{28BA1CAD-FA8C-49FF-92BE-DABF0D10C228}"/>
          </ac:spMkLst>
        </pc:spChg>
        <pc:spChg chg="add mod">
          <ac:chgData name="Arvind Balachandran" userId="862362089eb8ee1e" providerId="LiveId" clId="{798E5C7E-A717-4E53-AD76-E09665BE644D}" dt="2026-03-21T16:54:40.379" v="864"/>
          <ac:spMkLst>
            <pc:docMk/>
            <pc:sldMk cId="2797230338" sldId="265"/>
            <ac:spMk id="11" creationId="{D233DD4C-3534-4B4B-9615-7BE4AD333B0E}"/>
          </ac:spMkLst>
        </pc:spChg>
        <pc:spChg chg="add mod">
          <ac:chgData name="Arvind Balachandran" userId="862362089eb8ee1e" providerId="LiveId" clId="{798E5C7E-A717-4E53-AD76-E09665BE644D}" dt="2026-03-21T16:54:40.379" v="867"/>
          <ac:spMkLst>
            <pc:docMk/>
            <pc:sldMk cId="2797230338" sldId="265"/>
            <ac:spMk id="12" creationId="{C641DE02-8831-42E2-AED2-4147B160ABFA}"/>
          </ac:spMkLst>
        </pc:spChg>
      </pc:sldChg>
      <pc:sldChg chg="addSp modSp new del mod">
        <pc:chgData name="Arvind Balachandran" userId="862362089eb8ee1e" providerId="LiveId" clId="{798E5C7E-A717-4E53-AD76-E09665BE644D}" dt="2026-03-21T18:20:27.378" v="1097"/>
        <pc:sldMkLst>
          <pc:docMk/>
          <pc:sldMk cId="1490652576" sldId="266"/>
        </pc:sldMkLst>
        <pc:picChg chg="add mod">
          <ac:chgData name="Arvind Balachandran" userId="862362089eb8ee1e" providerId="LiveId" clId="{798E5C7E-A717-4E53-AD76-E09665BE644D}" dt="2026-03-21T18:12:50.294" v="871" actId="931"/>
          <ac:picMkLst>
            <pc:docMk/>
            <pc:sldMk cId="1490652576" sldId="266"/>
            <ac:picMk id="3" creationId="{F9EEC1EF-1BC7-ABC9-97C4-B1DCA096A833}"/>
          </ac:picMkLst>
        </pc:picChg>
        <pc:picChg chg="add mod">
          <ac:chgData name="Arvind Balachandran" userId="862362089eb8ee1e" providerId="LiveId" clId="{798E5C7E-A717-4E53-AD76-E09665BE644D}" dt="2026-03-21T18:12:50.294" v="871" actId="931"/>
          <ac:picMkLst>
            <pc:docMk/>
            <pc:sldMk cId="1490652576" sldId="266"/>
            <ac:picMk id="5" creationId="{4539E86E-A722-9997-4296-AFBF00A915B3}"/>
          </ac:picMkLst>
        </pc:picChg>
        <pc:picChg chg="add mod">
          <ac:chgData name="Arvind Balachandran" userId="862362089eb8ee1e" providerId="LiveId" clId="{798E5C7E-A717-4E53-AD76-E09665BE644D}" dt="2026-03-21T18:12:50.294" v="871" actId="931"/>
          <ac:picMkLst>
            <pc:docMk/>
            <pc:sldMk cId="1490652576" sldId="266"/>
            <ac:picMk id="7" creationId="{F552D4E7-9E26-B09D-6105-A45CBAF3A0D3}"/>
          </ac:picMkLst>
        </pc:picChg>
        <pc:picChg chg="add mod">
          <ac:chgData name="Arvind Balachandran" userId="862362089eb8ee1e" providerId="LiveId" clId="{798E5C7E-A717-4E53-AD76-E09665BE644D}" dt="2026-03-21T18:12:50.294" v="871" actId="931"/>
          <ac:picMkLst>
            <pc:docMk/>
            <pc:sldMk cId="1490652576" sldId="266"/>
            <ac:picMk id="9" creationId="{8C97C939-6C92-82AC-FA11-C112B7FF829F}"/>
          </ac:picMkLst>
        </pc:picChg>
        <pc:picChg chg="add mod">
          <ac:chgData name="Arvind Balachandran" userId="862362089eb8ee1e" providerId="LiveId" clId="{798E5C7E-A717-4E53-AD76-E09665BE644D}" dt="2026-03-21T18:12:50.294" v="871" actId="931"/>
          <ac:picMkLst>
            <pc:docMk/>
            <pc:sldMk cId="1490652576" sldId="266"/>
            <ac:picMk id="11" creationId="{CF8E178B-DEA3-336D-CF32-0E3679624297}"/>
          </ac:picMkLst>
        </pc:picChg>
        <pc:picChg chg="add mod">
          <ac:chgData name="Arvind Balachandran" userId="862362089eb8ee1e" providerId="LiveId" clId="{798E5C7E-A717-4E53-AD76-E09665BE644D}" dt="2026-03-21T18:12:50.294" v="871" actId="931"/>
          <ac:picMkLst>
            <pc:docMk/>
            <pc:sldMk cId="1490652576" sldId="266"/>
            <ac:picMk id="13" creationId="{FE2E8463-42BE-CA84-3FD1-4E407EC30195}"/>
          </ac:picMkLst>
        </pc:picChg>
      </pc:sldChg>
      <pc:sldChg chg="addSp delSp modSp add del mod modClrScheme chgLayout">
        <pc:chgData name="Arvind Balachandran" userId="862362089eb8ee1e" providerId="LiveId" clId="{798E5C7E-A717-4E53-AD76-E09665BE644D}" dt="2026-03-21T19:36:15.052" v="2333"/>
        <pc:sldMkLst>
          <pc:docMk/>
          <pc:sldMk cId="600732043" sldId="267"/>
        </pc:sldMkLst>
        <pc:spChg chg="add mod">
          <ac:chgData name="Arvind Balachandran" userId="862362089eb8ee1e" providerId="LiveId" clId="{798E5C7E-A717-4E53-AD76-E09665BE644D}" dt="2026-03-21T18:21:38.478" v="1099"/>
          <ac:spMkLst>
            <pc:docMk/>
            <pc:sldMk cId="600732043" sldId="267"/>
            <ac:spMk id="2" creationId="{EFCDF5FB-8313-4740-AF42-2492A8B46310}"/>
          </ac:spMkLst>
        </pc:spChg>
        <pc:spChg chg="add del mod">
          <ac:chgData name="Arvind Balachandran" userId="862362089eb8ee1e" providerId="LiveId" clId="{798E5C7E-A717-4E53-AD76-E09665BE644D}" dt="2026-03-21T18:29:38.694" v="1240"/>
          <ac:spMkLst>
            <pc:docMk/>
            <pc:sldMk cId="600732043" sldId="267"/>
            <ac:spMk id="4" creationId="{DEC6833A-DEB8-4950-BB3F-3EC769C17913}"/>
          </ac:spMkLst>
        </pc:spChg>
        <pc:spChg chg="add del mod">
          <ac:chgData name="Arvind Balachandran" userId="862362089eb8ee1e" providerId="LiveId" clId="{798E5C7E-A717-4E53-AD76-E09665BE644D}" dt="2026-03-21T18:29:38.694" v="1241"/>
          <ac:spMkLst>
            <pc:docMk/>
            <pc:sldMk cId="600732043" sldId="267"/>
            <ac:spMk id="6" creationId="{540F4C5A-CECA-406D-AB65-746AB95FD5CE}"/>
          </ac:spMkLst>
        </pc:spChg>
        <pc:spChg chg="add del mod">
          <ac:chgData name="Arvind Balachandran" userId="862362089eb8ee1e" providerId="LiveId" clId="{798E5C7E-A717-4E53-AD76-E09665BE644D}" dt="2026-03-21T18:29:38.694" v="1242"/>
          <ac:spMkLst>
            <pc:docMk/>
            <pc:sldMk cId="600732043" sldId="267"/>
            <ac:spMk id="8" creationId="{F14D580B-A091-44D0-9EAB-EBB10C7D0173}"/>
          </ac:spMkLst>
        </pc:spChg>
        <pc:spChg chg="add del mod">
          <ac:chgData name="Arvind Balachandran" userId="862362089eb8ee1e" providerId="LiveId" clId="{798E5C7E-A717-4E53-AD76-E09665BE644D}" dt="2026-03-21T18:29:38.694" v="1243"/>
          <ac:spMkLst>
            <pc:docMk/>
            <pc:sldMk cId="600732043" sldId="267"/>
            <ac:spMk id="10" creationId="{E7550F77-E2A3-4139-8B1B-030A73395F89}"/>
          </ac:spMkLst>
        </pc:spChg>
        <pc:spChg chg="add mod">
          <ac:chgData name="Arvind Balachandran" userId="862362089eb8ee1e" providerId="LiveId" clId="{798E5C7E-A717-4E53-AD76-E09665BE644D}" dt="2026-03-21T18:29:38.720" v="1249"/>
          <ac:spMkLst>
            <pc:docMk/>
            <pc:sldMk cId="600732043" sldId="267"/>
            <ac:spMk id="12" creationId="{2F47A02A-AD66-4CA1-AFB7-6A0070065F69}"/>
          </ac:spMkLst>
        </pc:spChg>
        <pc:spChg chg="add mod">
          <ac:chgData name="Arvind Balachandran" userId="862362089eb8ee1e" providerId="LiveId" clId="{798E5C7E-A717-4E53-AD76-E09665BE644D}" dt="2026-03-21T18:29:38.732" v="1254"/>
          <ac:spMkLst>
            <pc:docMk/>
            <pc:sldMk cId="600732043" sldId="267"/>
            <ac:spMk id="14" creationId="{15FD7643-D820-42A2-B935-FCFE9DEB229C}"/>
          </ac:spMkLst>
        </pc:spChg>
        <pc:spChg chg="add mod">
          <ac:chgData name="Arvind Balachandran" userId="862362089eb8ee1e" providerId="LiveId" clId="{798E5C7E-A717-4E53-AD76-E09665BE644D}" dt="2026-03-21T18:29:38.735" v="1257"/>
          <ac:spMkLst>
            <pc:docMk/>
            <pc:sldMk cId="600732043" sldId="267"/>
            <ac:spMk id="15" creationId="{61934D09-6967-4091-9239-01ED3C8C1342}"/>
          </ac:spMkLst>
        </pc:spChg>
        <pc:spChg chg="add mod">
          <ac:chgData name="Arvind Balachandran" userId="862362089eb8ee1e" providerId="LiveId" clId="{798E5C7E-A717-4E53-AD76-E09665BE644D}" dt="2026-03-21T18:29:38.746" v="1263"/>
          <ac:spMkLst>
            <pc:docMk/>
            <pc:sldMk cId="600732043" sldId="267"/>
            <ac:spMk id="16" creationId="{F6052C72-3016-4CCD-8659-C40A1BAC3C0B}"/>
          </ac:spMkLst>
        </pc:spChg>
        <pc:spChg chg="add mod">
          <ac:chgData name="Arvind Balachandran" userId="862362089eb8ee1e" providerId="LiveId" clId="{798E5C7E-A717-4E53-AD76-E09665BE644D}" dt="2026-03-21T18:29:38.750" v="1268"/>
          <ac:spMkLst>
            <pc:docMk/>
            <pc:sldMk cId="600732043" sldId="267"/>
            <ac:spMk id="17" creationId="{D8DEA861-B806-4737-B878-73A33AC6B538}"/>
          </ac:spMkLst>
        </pc:spChg>
        <pc:spChg chg="add mod">
          <ac:chgData name="Arvind Balachandran" userId="862362089eb8ee1e" providerId="LiveId" clId="{798E5C7E-A717-4E53-AD76-E09665BE644D}" dt="2026-03-21T18:29:38.765" v="1271"/>
          <ac:spMkLst>
            <pc:docMk/>
            <pc:sldMk cId="600732043" sldId="267"/>
            <ac:spMk id="18" creationId="{75D99024-4EA6-4C8B-A31B-589D1C54E970}"/>
          </ac:spMkLst>
        </pc:spChg>
        <pc:spChg chg="add mod">
          <ac:chgData name="Arvind Balachandran" userId="862362089eb8ee1e" providerId="LiveId" clId="{798E5C7E-A717-4E53-AD76-E09665BE644D}" dt="2026-03-21T18:29:38.767" v="1277"/>
          <ac:spMkLst>
            <pc:docMk/>
            <pc:sldMk cId="600732043" sldId="267"/>
            <ac:spMk id="19" creationId="{6CF97026-04FA-4848-B398-73AB5061E5A8}"/>
          </ac:spMkLst>
        </pc:spChg>
        <pc:spChg chg="add mod">
          <ac:chgData name="Arvind Balachandran" userId="862362089eb8ee1e" providerId="LiveId" clId="{798E5C7E-A717-4E53-AD76-E09665BE644D}" dt="2026-03-21T18:29:38.783" v="1283"/>
          <ac:spMkLst>
            <pc:docMk/>
            <pc:sldMk cId="600732043" sldId="267"/>
            <ac:spMk id="20" creationId="{0DBD19E3-683A-4E78-90FE-D01379E2E242}"/>
          </ac:spMkLst>
        </pc:spChg>
        <pc:spChg chg="add mod">
          <ac:chgData name="Arvind Balachandran" userId="862362089eb8ee1e" providerId="LiveId" clId="{798E5C7E-A717-4E53-AD76-E09665BE644D}" dt="2026-03-21T18:29:38.783" v="1288"/>
          <ac:spMkLst>
            <pc:docMk/>
            <pc:sldMk cId="600732043" sldId="267"/>
            <ac:spMk id="21" creationId="{4885C85A-BB0E-4154-8619-36086DACA0C7}"/>
          </ac:spMkLst>
        </pc:spChg>
        <pc:spChg chg="add mod">
          <ac:chgData name="Arvind Balachandran" userId="862362089eb8ee1e" providerId="LiveId" clId="{798E5C7E-A717-4E53-AD76-E09665BE644D}" dt="2026-03-21T18:29:38.794" v="1293"/>
          <ac:spMkLst>
            <pc:docMk/>
            <pc:sldMk cId="600732043" sldId="267"/>
            <ac:spMk id="22" creationId="{BC48592D-9982-4667-BDB6-F32DD3FF3D30}"/>
          </ac:spMkLst>
        </pc:spChg>
        <pc:spChg chg="add mod">
          <ac:chgData name="Arvind Balachandran" userId="862362089eb8ee1e" providerId="LiveId" clId="{798E5C7E-A717-4E53-AD76-E09665BE644D}" dt="2026-03-21T18:29:38.800" v="1298"/>
          <ac:spMkLst>
            <pc:docMk/>
            <pc:sldMk cId="600732043" sldId="267"/>
            <ac:spMk id="23" creationId="{D218D075-6F1B-4694-8AC3-325301476954}"/>
          </ac:spMkLst>
        </pc:spChg>
        <pc:spChg chg="add mod">
          <ac:chgData name="Arvind Balachandran" userId="862362089eb8ee1e" providerId="LiveId" clId="{798E5C7E-A717-4E53-AD76-E09665BE644D}" dt="2026-03-21T18:29:38.810" v="1303"/>
          <ac:spMkLst>
            <pc:docMk/>
            <pc:sldMk cId="600732043" sldId="267"/>
            <ac:spMk id="24" creationId="{5BCD1EC2-7465-43F5-9B3A-926B0F801D24}"/>
          </ac:spMkLst>
        </pc:spChg>
        <pc:spChg chg="add mod">
          <ac:chgData name="Arvind Balachandran" userId="862362089eb8ee1e" providerId="LiveId" clId="{798E5C7E-A717-4E53-AD76-E09665BE644D}" dt="2026-03-21T18:29:38.820" v="1309"/>
          <ac:spMkLst>
            <pc:docMk/>
            <pc:sldMk cId="600732043" sldId="267"/>
            <ac:spMk id="25" creationId="{FFD8E40A-F593-4320-BEA3-AFFF36DAC11A}"/>
          </ac:spMkLst>
        </pc:spChg>
        <pc:spChg chg="add mod">
          <ac:chgData name="Arvind Balachandran" userId="862362089eb8ee1e" providerId="LiveId" clId="{798E5C7E-A717-4E53-AD76-E09665BE644D}" dt="2026-03-21T18:29:38.827" v="1314"/>
          <ac:spMkLst>
            <pc:docMk/>
            <pc:sldMk cId="600732043" sldId="267"/>
            <ac:spMk id="26" creationId="{8844E1C7-93FC-47E6-86C2-F4DBC0677EFD}"/>
          </ac:spMkLst>
        </pc:spChg>
        <pc:spChg chg="add mod">
          <ac:chgData name="Arvind Balachandran" userId="862362089eb8ee1e" providerId="LiveId" clId="{798E5C7E-A717-4E53-AD76-E09665BE644D}" dt="2026-03-21T18:29:38.833" v="1319"/>
          <ac:spMkLst>
            <pc:docMk/>
            <pc:sldMk cId="600732043" sldId="267"/>
            <ac:spMk id="27" creationId="{75D36768-51B6-42EB-9248-4CAA6F026B76}"/>
          </ac:spMkLst>
        </pc:spChg>
        <pc:spChg chg="add mod">
          <ac:chgData name="Arvind Balachandran" userId="862362089eb8ee1e" providerId="LiveId" clId="{798E5C7E-A717-4E53-AD76-E09665BE644D}" dt="2026-03-21T18:29:38.842" v="1324"/>
          <ac:spMkLst>
            <pc:docMk/>
            <pc:sldMk cId="600732043" sldId="267"/>
            <ac:spMk id="28" creationId="{7E89084F-27E4-4838-8324-62E7B0790D83}"/>
          </ac:spMkLst>
        </pc:spChg>
        <pc:spChg chg="add mod">
          <ac:chgData name="Arvind Balachandran" userId="862362089eb8ee1e" providerId="LiveId" clId="{798E5C7E-A717-4E53-AD76-E09665BE644D}" dt="2026-03-21T18:29:38.850" v="1329"/>
          <ac:spMkLst>
            <pc:docMk/>
            <pc:sldMk cId="600732043" sldId="267"/>
            <ac:spMk id="29" creationId="{3DBD66E9-4A5E-4EB6-BB5C-45D73580340F}"/>
          </ac:spMkLst>
        </pc:spChg>
        <pc:spChg chg="add mod">
          <ac:chgData name="Arvind Balachandran" userId="862362089eb8ee1e" providerId="LiveId" clId="{798E5C7E-A717-4E53-AD76-E09665BE644D}" dt="2026-03-21T18:29:38.858" v="1332"/>
          <ac:spMkLst>
            <pc:docMk/>
            <pc:sldMk cId="600732043" sldId="267"/>
            <ac:spMk id="30" creationId="{51CA34E7-2374-47D4-8FD8-472616B778D8}"/>
          </ac:spMkLst>
        </pc:spChg>
        <pc:spChg chg="add mod">
          <ac:chgData name="Arvind Balachandran" userId="862362089eb8ee1e" providerId="LiveId" clId="{798E5C7E-A717-4E53-AD76-E09665BE644D}" dt="2026-03-21T18:29:38.858" v="1338"/>
          <ac:spMkLst>
            <pc:docMk/>
            <pc:sldMk cId="600732043" sldId="267"/>
            <ac:spMk id="31" creationId="{7DBDC385-8EBF-4901-90CF-8BC362EC1EE1}"/>
          </ac:spMkLst>
        </pc:spChg>
        <pc:spChg chg="add mod">
          <ac:chgData name="Arvind Balachandran" userId="862362089eb8ee1e" providerId="LiveId" clId="{798E5C7E-A717-4E53-AD76-E09665BE644D}" dt="2026-03-21T18:29:38.870" v="1343"/>
          <ac:spMkLst>
            <pc:docMk/>
            <pc:sldMk cId="600732043" sldId="267"/>
            <ac:spMk id="32" creationId="{5E477748-9560-4FCA-81FA-CA0B14B80448}"/>
          </ac:spMkLst>
        </pc:spChg>
        <pc:spChg chg="add mod">
          <ac:chgData name="Arvind Balachandran" userId="862362089eb8ee1e" providerId="LiveId" clId="{798E5C7E-A717-4E53-AD76-E09665BE644D}" dt="2026-03-21T18:29:38.870" v="1348"/>
          <ac:spMkLst>
            <pc:docMk/>
            <pc:sldMk cId="600732043" sldId="267"/>
            <ac:spMk id="33" creationId="{A515171C-9553-44BD-9E72-F90D355D19C0}"/>
          </ac:spMkLst>
        </pc:spChg>
        <pc:spChg chg="add mod">
          <ac:chgData name="Arvind Balachandran" userId="862362089eb8ee1e" providerId="LiveId" clId="{798E5C7E-A717-4E53-AD76-E09665BE644D}" dt="2026-03-21T18:29:38.883" v="1353"/>
          <ac:spMkLst>
            <pc:docMk/>
            <pc:sldMk cId="600732043" sldId="267"/>
            <ac:spMk id="34" creationId="{8BD097CC-4074-4F79-8375-A01EDF63FC18}"/>
          </ac:spMkLst>
        </pc:spChg>
        <pc:spChg chg="add mod">
          <ac:chgData name="Arvind Balachandran" userId="862362089eb8ee1e" providerId="LiveId" clId="{798E5C7E-A717-4E53-AD76-E09665BE644D}" dt="2026-03-21T18:29:38.883" v="1358"/>
          <ac:spMkLst>
            <pc:docMk/>
            <pc:sldMk cId="600732043" sldId="267"/>
            <ac:spMk id="35" creationId="{16A24078-30E7-4A9E-815B-E122B84B9127}"/>
          </ac:spMkLst>
        </pc:spChg>
        <pc:spChg chg="add mod">
          <ac:chgData name="Arvind Balachandran" userId="862362089eb8ee1e" providerId="LiveId" clId="{798E5C7E-A717-4E53-AD76-E09665BE644D}" dt="2026-03-21T18:29:38.897" v="1364"/>
          <ac:spMkLst>
            <pc:docMk/>
            <pc:sldMk cId="600732043" sldId="267"/>
            <ac:spMk id="36" creationId="{768ED0CD-450A-436B-A5DF-699CA3B506A6}"/>
          </ac:spMkLst>
        </pc:spChg>
        <pc:spChg chg="add mod">
          <ac:chgData name="Arvind Balachandran" userId="862362089eb8ee1e" providerId="LiveId" clId="{798E5C7E-A717-4E53-AD76-E09665BE644D}" dt="2026-03-21T18:29:38.902" v="1369"/>
          <ac:spMkLst>
            <pc:docMk/>
            <pc:sldMk cId="600732043" sldId="267"/>
            <ac:spMk id="37" creationId="{0E39B197-4BE7-41C6-93CC-74A9DD48C22F}"/>
          </ac:spMkLst>
        </pc:spChg>
        <pc:spChg chg="add mod">
          <ac:chgData name="Arvind Balachandran" userId="862362089eb8ee1e" providerId="LiveId" clId="{798E5C7E-A717-4E53-AD76-E09665BE644D}" dt="2026-03-21T18:29:38.902" v="1374"/>
          <ac:spMkLst>
            <pc:docMk/>
            <pc:sldMk cId="600732043" sldId="267"/>
            <ac:spMk id="38" creationId="{4334CDB0-7E25-4B9F-8803-3AEF4D94A6B9}"/>
          </ac:spMkLst>
        </pc:spChg>
        <pc:spChg chg="add mod">
          <ac:chgData name="Arvind Balachandran" userId="862362089eb8ee1e" providerId="LiveId" clId="{798E5C7E-A717-4E53-AD76-E09665BE644D}" dt="2026-03-21T18:29:38.916" v="1379"/>
          <ac:spMkLst>
            <pc:docMk/>
            <pc:sldMk cId="600732043" sldId="267"/>
            <ac:spMk id="39" creationId="{A071DD5C-2362-4447-A54F-F2CF35410DC1}"/>
          </ac:spMkLst>
        </pc:spChg>
        <pc:spChg chg="add mod">
          <ac:chgData name="Arvind Balachandran" userId="862362089eb8ee1e" providerId="LiveId" clId="{798E5C7E-A717-4E53-AD76-E09665BE644D}" dt="2026-03-21T18:29:38.916" v="1384"/>
          <ac:spMkLst>
            <pc:docMk/>
            <pc:sldMk cId="600732043" sldId="267"/>
            <ac:spMk id="40" creationId="{C6521AE3-4232-47E2-9FED-71F14616DD88}"/>
          </ac:spMkLst>
        </pc:spChg>
        <pc:spChg chg="add mod">
          <ac:chgData name="Arvind Balachandran" userId="862362089eb8ee1e" providerId="LiveId" clId="{798E5C7E-A717-4E53-AD76-E09665BE644D}" dt="2026-03-21T18:29:38.929" v="1389"/>
          <ac:spMkLst>
            <pc:docMk/>
            <pc:sldMk cId="600732043" sldId="267"/>
            <ac:spMk id="41" creationId="{77162FD9-BD96-4BB6-8A0B-E55587EC3BC0}"/>
          </ac:spMkLst>
        </pc:spChg>
        <pc:spChg chg="add mod">
          <ac:chgData name="Arvind Balachandran" userId="862362089eb8ee1e" providerId="LiveId" clId="{798E5C7E-A717-4E53-AD76-E09665BE644D}" dt="2026-03-21T18:29:38.933" v="1395"/>
          <ac:spMkLst>
            <pc:docMk/>
            <pc:sldMk cId="600732043" sldId="267"/>
            <ac:spMk id="42" creationId="{BD7AA579-5C84-43BD-AD8D-722DA11E26BB}"/>
          </ac:spMkLst>
        </pc:spChg>
        <pc:picChg chg="del">
          <ac:chgData name="Arvind Balachandran" userId="862362089eb8ee1e" providerId="LiveId" clId="{798E5C7E-A717-4E53-AD76-E09665BE644D}" dt="2026-03-21T18:19:25.635" v="876"/>
          <ac:picMkLst>
            <pc:docMk/>
            <pc:sldMk cId="600732043" sldId="267"/>
            <ac:picMk id="3" creationId="{F9EEC1EF-1BC7-ABC9-97C4-B1DCA096A833}"/>
          </ac:picMkLst>
        </pc:picChg>
        <pc:picChg chg="mod">
          <ac:chgData name="Arvind Balachandran" userId="862362089eb8ee1e" providerId="LiveId" clId="{798E5C7E-A717-4E53-AD76-E09665BE644D}" dt="2026-03-21T18:27:28.140" v="1162"/>
          <ac:picMkLst>
            <pc:docMk/>
            <pc:sldMk cId="600732043" sldId="267"/>
            <ac:picMk id="5" creationId="{4539E86E-A722-9997-4296-AFBF00A915B3}"/>
          </ac:picMkLst>
        </pc:picChg>
        <pc:picChg chg="del">
          <ac:chgData name="Arvind Balachandran" userId="862362089eb8ee1e" providerId="LiveId" clId="{798E5C7E-A717-4E53-AD76-E09665BE644D}" dt="2026-03-21T18:19:25.637" v="881"/>
          <ac:picMkLst>
            <pc:docMk/>
            <pc:sldMk cId="600732043" sldId="267"/>
            <ac:picMk id="7" creationId="{F552D4E7-9E26-B09D-6105-A45CBAF3A0D3}"/>
          </ac:picMkLst>
        </pc:picChg>
        <pc:picChg chg="del">
          <ac:chgData name="Arvind Balachandran" userId="862362089eb8ee1e" providerId="LiveId" clId="{798E5C7E-A717-4E53-AD76-E09665BE644D}" dt="2026-03-21T18:19:25.637" v="882"/>
          <ac:picMkLst>
            <pc:docMk/>
            <pc:sldMk cId="600732043" sldId="267"/>
            <ac:picMk id="9" creationId="{8C97C939-6C92-82AC-FA11-C112B7FF829F}"/>
          </ac:picMkLst>
        </pc:picChg>
        <pc:picChg chg="del">
          <ac:chgData name="Arvind Balachandran" userId="862362089eb8ee1e" providerId="LiveId" clId="{798E5C7E-A717-4E53-AD76-E09665BE644D}" dt="2026-03-21T18:19:25.640" v="883"/>
          <ac:picMkLst>
            <pc:docMk/>
            <pc:sldMk cId="600732043" sldId="267"/>
            <ac:picMk id="11" creationId="{CF8E178B-DEA3-336D-CF32-0E3679624297}"/>
          </ac:picMkLst>
        </pc:picChg>
        <pc:picChg chg="del">
          <ac:chgData name="Arvind Balachandran" userId="862362089eb8ee1e" providerId="LiveId" clId="{798E5C7E-A717-4E53-AD76-E09665BE644D}" dt="2026-03-21T18:19:25.640" v="884"/>
          <ac:picMkLst>
            <pc:docMk/>
            <pc:sldMk cId="600732043" sldId="267"/>
            <ac:picMk id="13" creationId="{FE2E8463-42BE-CA84-3FD1-4E407EC30195}"/>
          </ac:picMkLst>
        </pc:picChg>
      </pc:sldChg>
      <pc:sldChg chg="addSp delSp modSp add del mod modClrScheme chgLayout">
        <pc:chgData name="Arvind Balachandran" userId="862362089eb8ee1e" providerId="LiveId" clId="{798E5C7E-A717-4E53-AD76-E09665BE644D}" dt="2026-03-21T19:36:29.773" v="2335"/>
        <pc:sldMkLst>
          <pc:docMk/>
          <pc:sldMk cId="4013567527" sldId="268"/>
        </pc:sldMkLst>
        <pc:spChg chg="add mod">
          <ac:chgData name="Arvind Balachandran" userId="862362089eb8ee1e" providerId="LiveId" clId="{798E5C7E-A717-4E53-AD76-E09665BE644D}" dt="2026-03-21T18:27:35.655" v="1185"/>
          <ac:spMkLst>
            <pc:docMk/>
            <pc:sldMk cId="4013567527" sldId="268"/>
            <ac:spMk id="2" creationId="{BF758965-ED8B-402B-91C9-19E6A9F798B5}"/>
          </ac:spMkLst>
        </pc:spChg>
        <pc:spChg chg="add mod">
          <ac:chgData name="Arvind Balachandran" userId="862362089eb8ee1e" providerId="LiveId" clId="{798E5C7E-A717-4E53-AD76-E09665BE644D}" dt="2026-03-21T18:24:02.118" v="1118"/>
          <ac:spMkLst>
            <pc:docMk/>
            <pc:sldMk cId="4013567527" sldId="268"/>
            <ac:spMk id="4" creationId="{7D23415E-BC07-4C5B-9AE7-F52EFFDC3508}"/>
          </ac:spMkLst>
        </pc:spChg>
        <pc:spChg chg="add mod">
          <ac:chgData name="Arvind Balachandran" userId="862362089eb8ee1e" providerId="LiveId" clId="{798E5C7E-A717-4E53-AD76-E09665BE644D}" dt="2026-03-21T18:19:45.497" v="934"/>
          <ac:spMkLst>
            <pc:docMk/>
            <pc:sldMk cId="4013567527" sldId="268"/>
            <ac:spMk id="6" creationId="{8DD9F4CB-F1BC-43B0-97CB-AEBB541B2AEF}"/>
          </ac:spMkLst>
        </pc:spChg>
        <pc:spChg chg="add mod">
          <ac:chgData name="Arvind Balachandran" userId="862362089eb8ee1e" providerId="LiveId" clId="{798E5C7E-A717-4E53-AD76-E09665BE644D}" dt="2026-03-21T18:19:45.505" v="939"/>
          <ac:spMkLst>
            <pc:docMk/>
            <pc:sldMk cId="4013567527" sldId="268"/>
            <ac:spMk id="8" creationId="{42342F9F-D1BA-42A8-AA29-3E203E338B69}"/>
          </ac:spMkLst>
        </pc:spChg>
        <pc:spChg chg="add mod">
          <ac:chgData name="Arvind Balachandran" userId="862362089eb8ee1e" providerId="LiveId" clId="{798E5C7E-A717-4E53-AD76-E09665BE644D}" dt="2026-03-21T18:19:45.513" v="944"/>
          <ac:spMkLst>
            <pc:docMk/>
            <pc:sldMk cId="4013567527" sldId="268"/>
            <ac:spMk id="10" creationId="{29E5458E-D764-4B88-B331-31754E356E42}"/>
          </ac:spMkLst>
        </pc:spChg>
        <pc:spChg chg="add mod">
          <ac:chgData name="Arvind Balachandran" userId="862362089eb8ee1e" providerId="LiveId" clId="{798E5C7E-A717-4E53-AD76-E09665BE644D}" dt="2026-03-21T18:19:45.522" v="949"/>
          <ac:spMkLst>
            <pc:docMk/>
            <pc:sldMk cId="4013567527" sldId="268"/>
            <ac:spMk id="12" creationId="{F51A7AC0-DD7C-4A86-9F65-1D32A874242B}"/>
          </ac:spMkLst>
        </pc:spChg>
        <pc:spChg chg="add mod">
          <ac:chgData name="Arvind Balachandran" userId="862362089eb8ee1e" providerId="LiveId" clId="{798E5C7E-A717-4E53-AD76-E09665BE644D}" dt="2026-03-21T18:19:45.527" v="954"/>
          <ac:spMkLst>
            <pc:docMk/>
            <pc:sldMk cId="4013567527" sldId="268"/>
            <ac:spMk id="14" creationId="{31CBC847-36D5-491E-865F-550D954B0DDF}"/>
          </ac:spMkLst>
        </pc:spChg>
        <pc:spChg chg="add mod">
          <ac:chgData name="Arvind Balachandran" userId="862362089eb8ee1e" providerId="LiveId" clId="{798E5C7E-A717-4E53-AD76-E09665BE644D}" dt="2026-03-21T18:19:45.537" v="959"/>
          <ac:spMkLst>
            <pc:docMk/>
            <pc:sldMk cId="4013567527" sldId="268"/>
            <ac:spMk id="15" creationId="{A7BF1760-B269-4B19-91AB-B39AA157FA4B}"/>
          </ac:spMkLst>
        </pc:spChg>
        <pc:spChg chg="add mod">
          <ac:chgData name="Arvind Balachandran" userId="862362089eb8ee1e" providerId="LiveId" clId="{798E5C7E-A717-4E53-AD76-E09665BE644D}" dt="2026-03-21T18:19:45.546" v="964"/>
          <ac:spMkLst>
            <pc:docMk/>
            <pc:sldMk cId="4013567527" sldId="268"/>
            <ac:spMk id="16" creationId="{0DDA3A64-E089-427C-B732-7BC56F4C6995}"/>
          </ac:spMkLst>
        </pc:spChg>
        <pc:spChg chg="add mod">
          <ac:chgData name="Arvind Balachandran" userId="862362089eb8ee1e" providerId="LiveId" clId="{798E5C7E-A717-4E53-AD76-E09665BE644D}" dt="2026-03-21T18:19:45.559" v="969"/>
          <ac:spMkLst>
            <pc:docMk/>
            <pc:sldMk cId="4013567527" sldId="268"/>
            <ac:spMk id="17" creationId="{9CC63186-585E-43EE-AFE1-6AA925F46A4D}"/>
          </ac:spMkLst>
        </pc:spChg>
        <pc:spChg chg="add mod">
          <ac:chgData name="Arvind Balachandran" userId="862362089eb8ee1e" providerId="LiveId" clId="{798E5C7E-A717-4E53-AD76-E09665BE644D}" dt="2026-03-21T18:19:45.559" v="972"/>
          <ac:spMkLst>
            <pc:docMk/>
            <pc:sldMk cId="4013567527" sldId="268"/>
            <ac:spMk id="18" creationId="{AA455426-8662-4C4D-A563-E8CC6B734EB4}"/>
          </ac:spMkLst>
        </pc:spChg>
        <pc:spChg chg="add mod">
          <ac:chgData name="Arvind Balachandran" userId="862362089eb8ee1e" providerId="LiveId" clId="{798E5C7E-A717-4E53-AD76-E09665BE644D}" dt="2026-03-21T18:19:45.570" v="978"/>
          <ac:spMkLst>
            <pc:docMk/>
            <pc:sldMk cId="4013567527" sldId="268"/>
            <ac:spMk id="19" creationId="{73760130-A9CB-4316-B763-12CB7C38CA94}"/>
          </ac:spMkLst>
        </pc:spChg>
        <pc:spChg chg="add del mod">
          <ac:chgData name="Arvind Balachandran" userId="862362089eb8ee1e" providerId="LiveId" clId="{798E5C7E-A717-4E53-AD76-E09665BE644D}" dt="2026-03-21T18:24:35.769" v="1125"/>
          <ac:spMkLst>
            <pc:docMk/>
            <pc:sldMk cId="4013567527" sldId="268"/>
            <ac:spMk id="20" creationId="{056203CD-2967-440F-94D1-9DF9C67F1E4C}"/>
          </ac:spMkLst>
        </pc:spChg>
        <pc:picChg chg="del">
          <ac:chgData name="Arvind Balachandran" userId="862362089eb8ee1e" providerId="LiveId" clId="{798E5C7E-A717-4E53-AD76-E09665BE644D}" dt="2026-03-21T18:19:45.417" v="908"/>
          <ac:picMkLst>
            <pc:docMk/>
            <pc:sldMk cId="4013567527" sldId="268"/>
            <ac:picMk id="3" creationId="{F9EEC1EF-1BC7-ABC9-97C4-B1DCA096A833}"/>
          </ac:picMkLst>
        </pc:picChg>
        <pc:picChg chg="del">
          <ac:chgData name="Arvind Balachandran" userId="862362089eb8ee1e" providerId="LiveId" clId="{798E5C7E-A717-4E53-AD76-E09665BE644D}" dt="2026-03-21T18:19:45.417" v="909"/>
          <ac:picMkLst>
            <pc:docMk/>
            <pc:sldMk cId="4013567527" sldId="268"/>
            <ac:picMk id="5" creationId="{4539E86E-A722-9997-4296-AFBF00A915B3}"/>
          </ac:picMkLst>
        </pc:picChg>
        <pc:picChg chg="del">
          <ac:chgData name="Arvind Balachandran" userId="862362089eb8ee1e" providerId="LiveId" clId="{798E5C7E-A717-4E53-AD76-E09665BE644D}" dt="2026-03-21T18:19:45.420" v="910"/>
          <ac:picMkLst>
            <pc:docMk/>
            <pc:sldMk cId="4013567527" sldId="268"/>
            <ac:picMk id="7" creationId="{F552D4E7-9E26-B09D-6105-A45CBAF3A0D3}"/>
          </ac:picMkLst>
        </pc:picChg>
        <pc:picChg chg="mod">
          <ac:chgData name="Arvind Balachandran" userId="862362089eb8ee1e" providerId="LiveId" clId="{798E5C7E-A717-4E53-AD76-E09665BE644D}" dt="2026-03-21T18:27:35.649" v="1177"/>
          <ac:picMkLst>
            <pc:docMk/>
            <pc:sldMk cId="4013567527" sldId="268"/>
            <ac:picMk id="9" creationId="{8C97C939-6C92-82AC-FA11-C112B7FF829F}"/>
          </ac:picMkLst>
        </pc:picChg>
        <pc:picChg chg="mod">
          <ac:chgData name="Arvind Balachandran" userId="862362089eb8ee1e" providerId="LiveId" clId="{798E5C7E-A717-4E53-AD76-E09665BE644D}" dt="2026-03-21T18:27:35.650" v="1181"/>
          <ac:picMkLst>
            <pc:docMk/>
            <pc:sldMk cId="4013567527" sldId="268"/>
            <ac:picMk id="11" creationId="{CF8E178B-DEA3-336D-CF32-0E3679624297}"/>
          </ac:picMkLst>
        </pc:picChg>
        <pc:picChg chg="del">
          <ac:chgData name="Arvind Balachandran" userId="862362089eb8ee1e" providerId="LiveId" clId="{798E5C7E-A717-4E53-AD76-E09665BE644D}" dt="2026-03-21T18:19:45.432" v="919"/>
          <ac:picMkLst>
            <pc:docMk/>
            <pc:sldMk cId="4013567527" sldId="268"/>
            <ac:picMk id="13" creationId="{FE2E8463-42BE-CA84-3FD1-4E407EC30195}"/>
          </ac:picMkLst>
        </pc:picChg>
      </pc:sldChg>
      <pc:sldChg chg="addSp delSp modSp add del mod modClrScheme chgLayout">
        <pc:chgData name="Arvind Balachandran" userId="862362089eb8ee1e" providerId="LiveId" clId="{798E5C7E-A717-4E53-AD76-E09665BE644D}" dt="2026-03-21T19:37:20.412" v="2343"/>
        <pc:sldMkLst>
          <pc:docMk/>
          <pc:sldMk cId="222118167" sldId="269"/>
        </pc:sldMkLst>
        <pc:spChg chg="add mod">
          <ac:chgData name="Arvind Balachandran" userId="862362089eb8ee1e" providerId="LiveId" clId="{798E5C7E-A717-4E53-AD76-E09665BE644D}" dt="2026-03-21T18:27:59.139" v="1224"/>
          <ac:spMkLst>
            <pc:docMk/>
            <pc:sldMk cId="222118167" sldId="269"/>
            <ac:spMk id="2" creationId="{03FF7E3A-2D06-49AB-B85D-775071AE927D}"/>
          </ac:spMkLst>
        </pc:spChg>
        <pc:spChg chg="add mod">
          <ac:chgData name="Arvind Balachandran" userId="862362089eb8ee1e" providerId="LiveId" clId="{798E5C7E-A717-4E53-AD76-E09665BE644D}" dt="2026-03-21T18:27:59.139" v="1225"/>
          <ac:spMkLst>
            <pc:docMk/>
            <pc:sldMk cId="222118167" sldId="269"/>
            <ac:spMk id="4" creationId="{9ECBB806-7008-4342-88DA-A6055E9D9A03}"/>
          </ac:spMkLst>
        </pc:spChg>
        <pc:spChg chg="add mod">
          <ac:chgData name="Arvind Balachandran" userId="862362089eb8ee1e" providerId="LiveId" clId="{798E5C7E-A717-4E53-AD76-E09665BE644D}" dt="2026-03-21T18:27:59.139" v="1227"/>
          <ac:spMkLst>
            <pc:docMk/>
            <pc:sldMk cId="222118167" sldId="269"/>
            <ac:spMk id="6" creationId="{E03F633F-13D4-4379-A4C8-3BDD37CA44A1}"/>
          </ac:spMkLst>
        </pc:spChg>
        <pc:spChg chg="add mod">
          <ac:chgData name="Arvind Balachandran" userId="862362089eb8ee1e" providerId="LiveId" clId="{798E5C7E-A717-4E53-AD76-E09665BE644D}" dt="2026-03-21T18:27:59.139" v="1229"/>
          <ac:spMkLst>
            <pc:docMk/>
            <pc:sldMk cId="222118167" sldId="269"/>
            <ac:spMk id="8" creationId="{D5C7D986-CAEF-4346-897C-83105352C76C}"/>
          </ac:spMkLst>
        </pc:spChg>
        <pc:spChg chg="add mod">
          <ac:chgData name="Arvind Balachandran" userId="862362089eb8ee1e" providerId="LiveId" clId="{798E5C7E-A717-4E53-AD76-E09665BE644D}" dt="2026-03-21T18:27:59.139" v="1231"/>
          <ac:spMkLst>
            <pc:docMk/>
            <pc:sldMk cId="222118167" sldId="269"/>
            <ac:spMk id="10" creationId="{C9E96001-1C50-40BE-BCDD-8053B965D7CE}"/>
          </ac:spMkLst>
        </pc:spChg>
        <pc:spChg chg="add mod">
          <ac:chgData name="Arvind Balachandran" userId="862362089eb8ee1e" providerId="LiveId" clId="{798E5C7E-A717-4E53-AD76-E09665BE644D}" dt="2026-03-21T18:27:59.139" v="1233"/>
          <ac:spMkLst>
            <pc:docMk/>
            <pc:sldMk cId="222118167" sldId="269"/>
            <ac:spMk id="12" creationId="{0F42B265-521D-4FE9-A804-BD88A01C3BE5}"/>
          </ac:spMkLst>
        </pc:spChg>
        <pc:picChg chg="del">
          <ac:chgData name="Arvind Balachandran" userId="862362089eb8ee1e" providerId="LiveId" clId="{798E5C7E-A717-4E53-AD76-E09665BE644D}" dt="2026-03-21T18:19:57.753" v="985"/>
          <ac:picMkLst>
            <pc:docMk/>
            <pc:sldMk cId="222118167" sldId="269"/>
            <ac:picMk id="3" creationId="{F9EEC1EF-1BC7-ABC9-97C4-B1DCA096A833}"/>
          </ac:picMkLst>
        </pc:picChg>
        <pc:picChg chg="del">
          <ac:chgData name="Arvind Balachandran" userId="862362089eb8ee1e" providerId="LiveId" clId="{798E5C7E-A717-4E53-AD76-E09665BE644D}" dt="2026-03-21T18:19:57.754" v="986"/>
          <ac:picMkLst>
            <pc:docMk/>
            <pc:sldMk cId="222118167" sldId="269"/>
            <ac:picMk id="5" creationId="{4539E86E-A722-9997-4296-AFBF00A915B3}"/>
          </ac:picMkLst>
        </pc:picChg>
        <pc:picChg chg="del">
          <ac:chgData name="Arvind Balachandran" userId="862362089eb8ee1e" providerId="LiveId" clId="{798E5C7E-A717-4E53-AD76-E09665BE644D}" dt="2026-03-21T18:19:57.754" v="987"/>
          <ac:picMkLst>
            <pc:docMk/>
            <pc:sldMk cId="222118167" sldId="269"/>
            <ac:picMk id="7" creationId="{F552D4E7-9E26-B09D-6105-A45CBAF3A0D3}"/>
          </ac:picMkLst>
        </pc:picChg>
        <pc:picChg chg="mod">
          <ac:chgData name="Arvind Balachandran" userId="862362089eb8ee1e" providerId="LiveId" clId="{798E5C7E-A717-4E53-AD76-E09665BE644D}" dt="2026-03-21T18:27:59.136" v="1218"/>
          <ac:picMkLst>
            <pc:docMk/>
            <pc:sldMk cId="222118167" sldId="269"/>
            <ac:picMk id="9" creationId="{8C97C939-6C92-82AC-FA11-C112B7FF829F}"/>
          </ac:picMkLst>
        </pc:picChg>
        <pc:picChg chg="mod">
          <ac:chgData name="Arvind Balachandran" userId="862362089eb8ee1e" providerId="LiveId" clId="{798E5C7E-A717-4E53-AD76-E09665BE644D}" dt="2026-03-21T18:27:59.136" v="1220"/>
          <ac:picMkLst>
            <pc:docMk/>
            <pc:sldMk cId="222118167" sldId="269"/>
            <ac:picMk id="11" creationId="{CF8E178B-DEA3-336D-CF32-0E3679624297}"/>
          </ac:picMkLst>
        </pc:picChg>
        <pc:picChg chg="mod">
          <ac:chgData name="Arvind Balachandran" userId="862362089eb8ee1e" providerId="LiveId" clId="{798E5C7E-A717-4E53-AD76-E09665BE644D}" dt="2026-03-21T18:27:59.136" v="1222"/>
          <ac:picMkLst>
            <pc:docMk/>
            <pc:sldMk cId="222118167" sldId="269"/>
            <ac:picMk id="13" creationId="{FE2E8463-42BE-CA84-3FD1-4E407EC30195}"/>
          </ac:picMkLst>
        </pc:picChg>
      </pc:sldChg>
      <pc:sldChg chg="addSp delSp modSp add del mod modClrScheme chgLayout">
        <pc:chgData name="Arvind Balachandran" userId="862362089eb8ee1e" providerId="LiveId" clId="{798E5C7E-A717-4E53-AD76-E09665BE644D}" dt="2026-03-21T19:37:32.730" v="2345"/>
        <pc:sldMkLst>
          <pc:docMk/>
          <pc:sldMk cId="1927653626" sldId="270"/>
        </pc:sldMkLst>
        <pc:spChg chg="add mod">
          <ac:chgData name="Arvind Balachandran" userId="862362089eb8ee1e" providerId="LiveId" clId="{798E5C7E-A717-4E53-AD76-E09665BE644D}" dt="2026-03-21T18:21:38.514" v="1103"/>
          <ac:spMkLst>
            <pc:docMk/>
            <pc:sldMk cId="1927653626" sldId="270"/>
            <ac:spMk id="2" creationId="{B79BAAC7-194C-43E3-B5CB-FB2B725790F7}"/>
          </ac:spMkLst>
        </pc:spChg>
        <pc:spChg chg="add mod">
          <ac:chgData name="Arvind Balachandran" userId="862362089eb8ee1e" providerId="LiveId" clId="{798E5C7E-A717-4E53-AD76-E09665BE644D}" dt="2026-03-21T18:25:13.294" v="1131"/>
          <ac:spMkLst>
            <pc:docMk/>
            <pc:sldMk cId="1927653626" sldId="270"/>
            <ac:spMk id="4" creationId="{2A77DF65-1128-427C-9025-8077E90F60A2}"/>
          </ac:spMkLst>
        </pc:spChg>
        <pc:spChg chg="add mod">
          <ac:chgData name="Arvind Balachandran" userId="862362089eb8ee1e" providerId="LiveId" clId="{798E5C7E-A717-4E53-AD76-E09665BE644D}" dt="2026-03-21T18:25:13.294" v="1134"/>
          <ac:spMkLst>
            <pc:docMk/>
            <pc:sldMk cId="1927653626" sldId="270"/>
            <ac:spMk id="6" creationId="{91959FBF-8BCA-4E92-AB86-3A9FB298BB9B}"/>
          </ac:spMkLst>
        </pc:spChg>
        <pc:spChg chg="add mod">
          <ac:chgData name="Arvind Balachandran" userId="862362089eb8ee1e" providerId="LiveId" clId="{798E5C7E-A717-4E53-AD76-E09665BE644D}" dt="2026-03-21T18:25:13.301" v="1137"/>
          <ac:spMkLst>
            <pc:docMk/>
            <pc:sldMk cId="1927653626" sldId="270"/>
            <ac:spMk id="8" creationId="{1A588376-5FF6-41FB-8DCE-B83428F410F7}"/>
          </ac:spMkLst>
        </pc:spChg>
        <pc:spChg chg="add mod">
          <ac:chgData name="Arvind Balachandran" userId="862362089eb8ee1e" providerId="LiveId" clId="{798E5C7E-A717-4E53-AD76-E09665BE644D}" dt="2026-03-21T18:25:13.301" v="1140"/>
          <ac:spMkLst>
            <pc:docMk/>
            <pc:sldMk cId="1927653626" sldId="270"/>
            <ac:spMk id="10" creationId="{9DE324D9-3197-4837-A359-9B6A877F9570}"/>
          </ac:spMkLst>
        </pc:spChg>
        <pc:spChg chg="add mod">
          <ac:chgData name="Arvind Balachandran" userId="862362089eb8ee1e" providerId="LiveId" clId="{798E5C7E-A717-4E53-AD76-E09665BE644D}" dt="2026-03-21T18:25:13.304" v="1143"/>
          <ac:spMkLst>
            <pc:docMk/>
            <pc:sldMk cId="1927653626" sldId="270"/>
            <ac:spMk id="12" creationId="{7ACAC2E6-87AF-478D-A3B4-F4FFA3D471B4}"/>
          </ac:spMkLst>
        </pc:spChg>
        <pc:spChg chg="add mod">
          <ac:chgData name="Arvind Balachandran" userId="862362089eb8ee1e" providerId="LiveId" clId="{798E5C7E-A717-4E53-AD76-E09665BE644D}" dt="2026-03-21T18:25:13.304" v="1146"/>
          <ac:spMkLst>
            <pc:docMk/>
            <pc:sldMk cId="1927653626" sldId="270"/>
            <ac:spMk id="14" creationId="{94DF1564-F288-45BC-A7AB-BA2A280DC767}"/>
          </ac:spMkLst>
        </pc:spChg>
        <pc:spChg chg="add del mod">
          <ac:chgData name="Arvind Balachandran" userId="862362089eb8ee1e" providerId="LiveId" clId="{798E5C7E-A717-4E53-AD76-E09665BE644D}" dt="2026-03-21T18:24:35.823" v="1126"/>
          <ac:spMkLst>
            <pc:docMk/>
            <pc:sldMk cId="1927653626" sldId="270"/>
            <ac:spMk id="15" creationId="{39A94A99-9A63-4EC1-A170-3A94911E755D}"/>
          </ac:spMkLst>
        </pc:spChg>
        <pc:spChg chg="add del mod">
          <ac:chgData name="Arvind Balachandran" userId="862362089eb8ee1e" providerId="LiveId" clId="{798E5C7E-A717-4E53-AD76-E09665BE644D}" dt="2026-03-21T18:24:35.823" v="1127"/>
          <ac:spMkLst>
            <pc:docMk/>
            <pc:sldMk cId="1927653626" sldId="270"/>
            <ac:spMk id="16" creationId="{526F9B32-214D-444A-9BB8-489211819AB2}"/>
          </ac:spMkLst>
        </pc:spChg>
        <pc:spChg chg="add del mod">
          <ac:chgData name="Arvind Balachandran" userId="862362089eb8ee1e" providerId="LiveId" clId="{798E5C7E-A717-4E53-AD76-E09665BE644D}" dt="2026-03-21T18:24:35.823" v="1128"/>
          <ac:spMkLst>
            <pc:docMk/>
            <pc:sldMk cId="1927653626" sldId="270"/>
            <ac:spMk id="17" creationId="{4C077D08-6EB6-4FCB-A3ED-923A97B2CE29}"/>
          </ac:spMkLst>
        </pc:spChg>
        <pc:picChg chg="del">
          <ac:chgData name="Arvind Balachandran" userId="862362089eb8ee1e" providerId="LiveId" clId="{798E5C7E-A717-4E53-AD76-E09665BE644D}" dt="2026-03-21T18:20:14.876" v="1029"/>
          <ac:picMkLst>
            <pc:docMk/>
            <pc:sldMk cId="1927653626" sldId="270"/>
            <ac:picMk id="3" creationId="{F9EEC1EF-1BC7-ABC9-97C4-B1DCA096A833}"/>
          </ac:picMkLst>
        </pc:picChg>
        <pc:picChg chg="del">
          <ac:chgData name="Arvind Balachandran" userId="862362089eb8ee1e" providerId="LiveId" clId="{798E5C7E-A717-4E53-AD76-E09665BE644D}" dt="2026-03-21T18:20:14.876" v="1030"/>
          <ac:picMkLst>
            <pc:docMk/>
            <pc:sldMk cId="1927653626" sldId="270"/>
            <ac:picMk id="5" creationId="{4539E86E-A722-9997-4296-AFBF00A915B3}"/>
          </ac:picMkLst>
        </pc:picChg>
        <pc:picChg chg="mod">
          <ac:chgData name="Arvind Balachandran" userId="862362089eb8ee1e" providerId="LiveId" clId="{798E5C7E-A717-4E53-AD76-E09665BE644D}" dt="2026-03-21T18:20:14.878" v="1034"/>
          <ac:picMkLst>
            <pc:docMk/>
            <pc:sldMk cId="1927653626" sldId="270"/>
            <ac:picMk id="7" creationId="{F552D4E7-9E26-B09D-6105-A45CBAF3A0D3}"/>
          </ac:picMkLst>
        </pc:picChg>
        <pc:picChg chg="del">
          <ac:chgData name="Arvind Balachandran" userId="862362089eb8ee1e" providerId="LiveId" clId="{798E5C7E-A717-4E53-AD76-E09665BE644D}" dt="2026-03-21T18:20:14.878" v="1035"/>
          <ac:picMkLst>
            <pc:docMk/>
            <pc:sldMk cId="1927653626" sldId="270"/>
            <ac:picMk id="9" creationId="{8C97C939-6C92-82AC-FA11-C112B7FF829F}"/>
          </ac:picMkLst>
        </pc:picChg>
        <pc:picChg chg="del">
          <ac:chgData name="Arvind Balachandran" userId="862362089eb8ee1e" providerId="LiveId" clId="{798E5C7E-A717-4E53-AD76-E09665BE644D}" dt="2026-03-21T18:20:14.878" v="1036"/>
          <ac:picMkLst>
            <pc:docMk/>
            <pc:sldMk cId="1927653626" sldId="270"/>
            <ac:picMk id="11" creationId="{CF8E178B-DEA3-336D-CF32-0E3679624297}"/>
          </ac:picMkLst>
        </pc:picChg>
        <pc:picChg chg="del">
          <ac:chgData name="Arvind Balachandran" userId="862362089eb8ee1e" providerId="LiveId" clId="{798E5C7E-A717-4E53-AD76-E09665BE644D}" dt="2026-03-21T18:20:14.878" v="1037"/>
          <ac:picMkLst>
            <pc:docMk/>
            <pc:sldMk cId="1927653626" sldId="270"/>
            <ac:picMk id="13" creationId="{FE2E8463-42BE-CA84-3FD1-4E407EC30195}"/>
          </ac:picMkLst>
        </pc:picChg>
      </pc:sldChg>
      <pc:sldChg chg="add del">
        <pc:chgData name="Arvind Balachandran" userId="862362089eb8ee1e" providerId="LiveId" clId="{798E5C7E-A717-4E53-AD76-E09665BE644D}" dt="2026-03-21T18:23:46.632" v="1115"/>
        <pc:sldMkLst>
          <pc:docMk/>
          <pc:sldMk cId="168900123" sldId="271"/>
        </pc:sldMkLst>
      </pc:sldChg>
      <pc:sldChg chg="addSp delSp modSp add del mod">
        <pc:chgData name="Arvind Balachandran" userId="862362089eb8ee1e" providerId="LiveId" clId="{798E5C7E-A717-4E53-AD76-E09665BE644D}" dt="2026-03-21T19:38:23.194" v="2353"/>
        <pc:sldMkLst>
          <pc:docMk/>
          <pc:sldMk cId="3754919484" sldId="271"/>
        </pc:sldMkLst>
        <pc:spChg chg="mod">
          <ac:chgData name="Arvind Balachandran" userId="862362089eb8ee1e" providerId="LiveId" clId="{798E5C7E-A717-4E53-AD76-E09665BE644D}" dt="2026-03-21T18:34:13.364" v="1802"/>
          <ac:spMkLst>
            <pc:docMk/>
            <pc:sldMk cId="3754919484" sldId="271"/>
            <ac:spMk id="2" creationId="{EFCDF5FB-8313-4740-AF42-2492A8B46310}"/>
          </ac:spMkLst>
        </pc:spChg>
        <pc:spChg chg="add mod">
          <ac:chgData name="Arvind Balachandran" userId="862362089eb8ee1e" providerId="LiveId" clId="{798E5C7E-A717-4E53-AD76-E09665BE644D}" dt="2026-03-21T18:34:13.373" v="1805"/>
          <ac:spMkLst>
            <pc:docMk/>
            <pc:sldMk cId="3754919484" sldId="271"/>
            <ac:spMk id="3" creationId="{D1E1E8F4-6061-4880-B0B4-E005497C8324}"/>
          </ac:spMkLst>
        </pc:spChg>
        <pc:spChg chg="add mod">
          <ac:chgData name="Arvind Balachandran" userId="862362089eb8ee1e" providerId="LiveId" clId="{798E5C7E-A717-4E53-AD76-E09665BE644D}" dt="2026-03-21T18:34:13.384" v="1811"/>
          <ac:spMkLst>
            <pc:docMk/>
            <pc:sldMk cId="3754919484" sldId="271"/>
            <ac:spMk id="4" creationId="{56E1B1FC-53FF-4188-A515-E771D0B69ED8}"/>
          </ac:spMkLst>
        </pc:spChg>
        <pc:spChg chg="add mod">
          <ac:chgData name="Arvind Balachandran" userId="862362089eb8ee1e" providerId="LiveId" clId="{798E5C7E-A717-4E53-AD76-E09665BE644D}" dt="2026-03-21T18:34:13.397" v="1821"/>
          <ac:spMkLst>
            <pc:docMk/>
            <pc:sldMk cId="3754919484" sldId="271"/>
            <ac:spMk id="6" creationId="{D9F9ED2A-E19F-4BD5-A354-D0000BA2E2B0}"/>
          </ac:spMkLst>
        </pc:spChg>
        <pc:spChg chg="add mod">
          <ac:chgData name="Arvind Balachandran" userId="862362089eb8ee1e" providerId="LiveId" clId="{798E5C7E-A717-4E53-AD76-E09665BE644D}" dt="2026-03-21T18:34:13.408" v="1827"/>
          <ac:spMkLst>
            <pc:docMk/>
            <pc:sldMk cId="3754919484" sldId="271"/>
            <ac:spMk id="7" creationId="{B2E95AF8-5F05-4AF4-A7E3-A8F170B6ECFB}"/>
          </ac:spMkLst>
        </pc:spChg>
        <pc:spChg chg="add mod">
          <ac:chgData name="Arvind Balachandran" userId="862362089eb8ee1e" providerId="LiveId" clId="{798E5C7E-A717-4E53-AD76-E09665BE644D}" dt="2026-03-21T18:34:13.416" v="1831"/>
          <ac:spMkLst>
            <pc:docMk/>
            <pc:sldMk cId="3754919484" sldId="271"/>
            <ac:spMk id="8" creationId="{396FD64F-6DBB-4B28-B534-2914CACA1E49}"/>
          </ac:spMkLst>
        </pc:spChg>
        <pc:spChg chg="add mod">
          <ac:chgData name="Arvind Balachandran" userId="862362089eb8ee1e" providerId="LiveId" clId="{798E5C7E-A717-4E53-AD76-E09665BE644D}" dt="2026-03-21T18:34:13.424" v="1841"/>
          <ac:spMkLst>
            <pc:docMk/>
            <pc:sldMk cId="3754919484" sldId="271"/>
            <ac:spMk id="9" creationId="{6C87A52C-7FCA-44D5-AC2D-407E46814E76}"/>
          </ac:spMkLst>
        </pc:spChg>
        <pc:spChg chg="add mod">
          <ac:chgData name="Arvind Balachandran" userId="862362089eb8ee1e" providerId="LiveId" clId="{798E5C7E-A717-4E53-AD76-E09665BE644D}" dt="2026-03-21T18:34:13.435" v="1847"/>
          <ac:spMkLst>
            <pc:docMk/>
            <pc:sldMk cId="3754919484" sldId="271"/>
            <ac:spMk id="10" creationId="{C82AFF66-F31C-4C32-84BD-D36DDF35B807}"/>
          </ac:spMkLst>
        </pc:spChg>
        <pc:spChg chg="add mod">
          <ac:chgData name="Arvind Balachandran" userId="862362089eb8ee1e" providerId="LiveId" clId="{798E5C7E-A717-4E53-AD76-E09665BE644D}" dt="2026-03-21T18:34:13.440" v="1851"/>
          <ac:spMkLst>
            <pc:docMk/>
            <pc:sldMk cId="3754919484" sldId="271"/>
            <ac:spMk id="11" creationId="{CF66D16B-76F1-4561-8B8B-C9231F1F23A6}"/>
          </ac:spMkLst>
        </pc:spChg>
        <pc:spChg chg="del">
          <ac:chgData name="Arvind Balachandran" userId="862362089eb8ee1e" providerId="LiveId" clId="{798E5C7E-A717-4E53-AD76-E09665BE644D}" dt="2026-03-21T18:34:13.330" v="1771"/>
          <ac:spMkLst>
            <pc:docMk/>
            <pc:sldMk cId="3754919484" sldId="271"/>
            <ac:spMk id="12" creationId="{2F47A02A-AD66-4CA1-AFB7-6A0070065F69}"/>
          </ac:spMkLst>
        </pc:spChg>
        <pc:spChg chg="add mod">
          <ac:chgData name="Arvind Balachandran" userId="862362089eb8ee1e" providerId="LiveId" clId="{798E5C7E-A717-4E53-AD76-E09665BE644D}" dt="2026-03-21T18:34:13.451" v="1861"/>
          <ac:spMkLst>
            <pc:docMk/>
            <pc:sldMk cId="3754919484" sldId="271"/>
            <ac:spMk id="13" creationId="{E6E34DBD-FB85-4A56-BBD6-5DB549F7489B}"/>
          </ac:spMkLst>
        </pc:spChg>
        <pc:spChg chg="del">
          <ac:chgData name="Arvind Balachandran" userId="862362089eb8ee1e" providerId="LiveId" clId="{798E5C7E-A717-4E53-AD76-E09665BE644D}" dt="2026-03-21T18:34:13.330" v="1772"/>
          <ac:spMkLst>
            <pc:docMk/>
            <pc:sldMk cId="3754919484" sldId="271"/>
            <ac:spMk id="14" creationId="{15FD7643-D820-42A2-B935-FCFE9DEB229C}"/>
          </ac:spMkLst>
        </pc:spChg>
        <pc:spChg chg="del">
          <ac:chgData name="Arvind Balachandran" userId="862362089eb8ee1e" providerId="LiveId" clId="{798E5C7E-A717-4E53-AD76-E09665BE644D}" dt="2026-03-21T18:34:13.330" v="1773"/>
          <ac:spMkLst>
            <pc:docMk/>
            <pc:sldMk cId="3754919484" sldId="271"/>
            <ac:spMk id="15" creationId="{61934D09-6967-4091-9239-01ED3C8C1342}"/>
          </ac:spMkLst>
        </pc:spChg>
        <pc:spChg chg="del">
          <ac:chgData name="Arvind Balachandran" userId="862362089eb8ee1e" providerId="LiveId" clId="{798E5C7E-A717-4E53-AD76-E09665BE644D}" dt="2026-03-21T18:34:13.332" v="1774"/>
          <ac:spMkLst>
            <pc:docMk/>
            <pc:sldMk cId="3754919484" sldId="271"/>
            <ac:spMk id="16" creationId="{F6052C72-3016-4CCD-8659-C40A1BAC3C0B}"/>
          </ac:spMkLst>
        </pc:spChg>
        <pc:spChg chg="del">
          <ac:chgData name="Arvind Balachandran" userId="862362089eb8ee1e" providerId="LiveId" clId="{798E5C7E-A717-4E53-AD76-E09665BE644D}" dt="2026-03-21T18:34:13.332" v="1775"/>
          <ac:spMkLst>
            <pc:docMk/>
            <pc:sldMk cId="3754919484" sldId="271"/>
            <ac:spMk id="17" creationId="{D8DEA861-B806-4737-B878-73A33AC6B538}"/>
          </ac:spMkLst>
        </pc:spChg>
        <pc:spChg chg="del">
          <ac:chgData name="Arvind Balachandran" userId="862362089eb8ee1e" providerId="LiveId" clId="{798E5C7E-A717-4E53-AD76-E09665BE644D}" dt="2026-03-21T18:34:13.332" v="1776"/>
          <ac:spMkLst>
            <pc:docMk/>
            <pc:sldMk cId="3754919484" sldId="271"/>
            <ac:spMk id="18" creationId="{75D99024-4EA6-4C8B-A31B-589D1C54E970}"/>
          </ac:spMkLst>
        </pc:spChg>
        <pc:spChg chg="del">
          <ac:chgData name="Arvind Balachandran" userId="862362089eb8ee1e" providerId="LiveId" clId="{798E5C7E-A717-4E53-AD76-E09665BE644D}" dt="2026-03-21T18:34:13.332" v="1777"/>
          <ac:spMkLst>
            <pc:docMk/>
            <pc:sldMk cId="3754919484" sldId="271"/>
            <ac:spMk id="19" creationId="{6CF97026-04FA-4848-B398-73AB5061E5A8}"/>
          </ac:spMkLst>
        </pc:spChg>
        <pc:spChg chg="del">
          <ac:chgData name="Arvind Balachandran" userId="862362089eb8ee1e" providerId="LiveId" clId="{798E5C7E-A717-4E53-AD76-E09665BE644D}" dt="2026-03-21T18:34:13.332" v="1778"/>
          <ac:spMkLst>
            <pc:docMk/>
            <pc:sldMk cId="3754919484" sldId="271"/>
            <ac:spMk id="20" creationId="{0DBD19E3-683A-4E78-90FE-D01379E2E242}"/>
          </ac:spMkLst>
        </pc:spChg>
        <pc:spChg chg="del">
          <ac:chgData name="Arvind Balachandran" userId="862362089eb8ee1e" providerId="LiveId" clId="{798E5C7E-A717-4E53-AD76-E09665BE644D}" dt="2026-03-21T18:34:13.334" v="1779"/>
          <ac:spMkLst>
            <pc:docMk/>
            <pc:sldMk cId="3754919484" sldId="271"/>
            <ac:spMk id="21" creationId="{4885C85A-BB0E-4154-8619-36086DACA0C7}"/>
          </ac:spMkLst>
        </pc:spChg>
        <pc:spChg chg="del">
          <ac:chgData name="Arvind Balachandran" userId="862362089eb8ee1e" providerId="LiveId" clId="{798E5C7E-A717-4E53-AD76-E09665BE644D}" dt="2026-03-21T18:34:13.334" v="1780"/>
          <ac:spMkLst>
            <pc:docMk/>
            <pc:sldMk cId="3754919484" sldId="271"/>
            <ac:spMk id="22" creationId="{BC48592D-9982-4667-BDB6-F32DD3FF3D30}"/>
          </ac:spMkLst>
        </pc:spChg>
        <pc:spChg chg="del">
          <ac:chgData name="Arvind Balachandran" userId="862362089eb8ee1e" providerId="LiveId" clId="{798E5C7E-A717-4E53-AD76-E09665BE644D}" dt="2026-03-21T18:34:13.334" v="1781"/>
          <ac:spMkLst>
            <pc:docMk/>
            <pc:sldMk cId="3754919484" sldId="271"/>
            <ac:spMk id="23" creationId="{D218D075-6F1B-4694-8AC3-325301476954}"/>
          </ac:spMkLst>
        </pc:spChg>
        <pc:spChg chg="del">
          <ac:chgData name="Arvind Balachandran" userId="862362089eb8ee1e" providerId="LiveId" clId="{798E5C7E-A717-4E53-AD76-E09665BE644D}" dt="2026-03-21T18:34:13.334" v="1782"/>
          <ac:spMkLst>
            <pc:docMk/>
            <pc:sldMk cId="3754919484" sldId="271"/>
            <ac:spMk id="24" creationId="{5BCD1EC2-7465-43F5-9B3A-926B0F801D24}"/>
          </ac:spMkLst>
        </pc:spChg>
        <pc:spChg chg="del">
          <ac:chgData name="Arvind Balachandran" userId="862362089eb8ee1e" providerId="LiveId" clId="{798E5C7E-A717-4E53-AD76-E09665BE644D}" dt="2026-03-21T18:34:13.334" v="1783"/>
          <ac:spMkLst>
            <pc:docMk/>
            <pc:sldMk cId="3754919484" sldId="271"/>
            <ac:spMk id="25" creationId="{FFD8E40A-F593-4320-BEA3-AFFF36DAC11A}"/>
          </ac:spMkLst>
        </pc:spChg>
        <pc:spChg chg="del">
          <ac:chgData name="Arvind Balachandran" userId="862362089eb8ee1e" providerId="LiveId" clId="{798E5C7E-A717-4E53-AD76-E09665BE644D}" dt="2026-03-21T18:34:13.334" v="1784"/>
          <ac:spMkLst>
            <pc:docMk/>
            <pc:sldMk cId="3754919484" sldId="271"/>
            <ac:spMk id="26" creationId="{8844E1C7-93FC-47E6-86C2-F4DBC0677EFD}"/>
          </ac:spMkLst>
        </pc:spChg>
        <pc:spChg chg="del">
          <ac:chgData name="Arvind Balachandran" userId="862362089eb8ee1e" providerId="LiveId" clId="{798E5C7E-A717-4E53-AD76-E09665BE644D}" dt="2026-03-21T18:34:13.334" v="1785"/>
          <ac:spMkLst>
            <pc:docMk/>
            <pc:sldMk cId="3754919484" sldId="271"/>
            <ac:spMk id="27" creationId="{75D36768-51B6-42EB-9248-4CAA6F026B76}"/>
          </ac:spMkLst>
        </pc:spChg>
        <pc:spChg chg="del">
          <ac:chgData name="Arvind Balachandran" userId="862362089eb8ee1e" providerId="LiveId" clId="{798E5C7E-A717-4E53-AD76-E09665BE644D}" dt="2026-03-21T18:34:13.334" v="1786"/>
          <ac:spMkLst>
            <pc:docMk/>
            <pc:sldMk cId="3754919484" sldId="271"/>
            <ac:spMk id="28" creationId="{7E89084F-27E4-4838-8324-62E7B0790D83}"/>
          </ac:spMkLst>
        </pc:spChg>
        <pc:spChg chg="del">
          <ac:chgData name="Arvind Balachandran" userId="862362089eb8ee1e" providerId="LiveId" clId="{798E5C7E-A717-4E53-AD76-E09665BE644D}" dt="2026-03-21T18:34:13.334" v="1787"/>
          <ac:spMkLst>
            <pc:docMk/>
            <pc:sldMk cId="3754919484" sldId="271"/>
            <ac:spMk id="29" creationId="{3DBD66E9-4A5E-4EB6-BB5C-45D73580340F}"/>
          </ac:spMkLst>
        </pc:spChg>
        <pc:spChg chg="del">
          <ac:chgData name="Arvind Balachandran" userId="862362089eb8ee1e" providerId="LiveId" clId="{798E5C7E-A717-4E53-AD76-E09665BE644D}" dt="2026-03-21T18:34:13.334" v="1788"/>
          <ac:spMkLst>
            <pc:docMk/>
            <pc:sldMk cId="3754919484" sldId="271"/>
            <ac:spMk id="30" creationId="{51CA34E7-2374-47D4-8FD8-472616B778D8}"/>
          </ac:spMkLst>
        </pc:spChg>
        <pc:spChg chg="del">
          <ac:chgData name="Arvind Balachandran" userId="862362089eb8ee1e" providerId="LiveId" clId="{798E5C7E-A717-4E53-AD76-E09665BE644D}" dt="2026-03-21T18:34:13.339" v="1789"/>
          <ac:spMkLst>
            <pc:docMk/>
            <pc:sldMk cId="3754919484" sldId="271"/>
            <ac:spMk id="31" creationId="{7DBDC385-8EBF-4901-90CF-8BC362EC1EE1}"/>
          </ac:spMkLst>
        </pc:spChg>
        <pc:spChg chg="del">
          <ac:chgData name="Arvind Balachandran" userId="862362089eb8ee1e" providerId="LiveId" clId="{798E5C7E-A717-4E53-AD76-E09665BE644D}" dt="2026-03-21T18:34:13.339" v="1790"/>
          <ac:spMkLst>
            <pc:docMk/>
            <pc:sldMk cId="3754919484" sldId="271"/>
            <ac:spMk id="32" creationId="{5E477748-9560-4FCA-81FA-CA0B14B80448}"/>
          </ac:spMkLst>
        </pc:spChg>
        <pc:spChg chg="del">
          <ac:chgData name="Arvind Balachandran" userId="862362089eb8ee1e" providerId="LiveId" clId="{798E5C7E-A717-4E53-AD76-E09665BE644D}" dt="2026-03-21T18:34:13.339" v="1791"/>
          <ac:spMkLst>
            <pc:docMk/>
            <pc:sldMk cId="3754919484" sldId="271"/>
            <ac:spMk id="33" creationId="{A515171C-9553-44BD-9E72-F90D355D19C0}"/>
          </ac:spMkLst>
        </pc:spChg>
        <pc:spChg chg="del">
          <ac:chgData name="Arvind Balachandran" userId="862362089eb8ee1e" providerId="LiveId" clId="{798E5C7E-A717-4E53-AD76-E09665BE644D}" dt="2026-03-21T18:34:13.339" v="1792"/>
          <ac:spMkLst>
            <pc:docMk/>
            <pc:sldMk cId="3754919484" sldId="271"/>
            <ac:spMk id="34" creationId="{8BD097CC-4074-4F79-8375-A01EDF63FC18}"/>
          </ac:spMkLst>
        </pc:spChg>
        <pc:spChg chg="del">
          <ac:chgData name="Arvind Balachandran" userId="862362089eb8ee1e" providerId="LiveId" clId="{798E5C7E-A717-4E53-AD76-E09665BE644D}" dt="2026-03-21T18:34:13.339" v="1793"/>
          <ac:spMkLst>
            <pc:docMk/>
            <pc:sldMk cId="3754919484" sldId="271"/>
            <ac:spMk id="35" creationId="{16A24078-30E7-4A9E-815B-E122B84B9127}"/>
          </ac:spMkLst>
        </pc:spChg>
        <pc:spChg chg="del">
          <ac:chgData name="Arvind Balachandran" userId="862362089eb8ee1e" providerId="LiveId" clId="{798E5C7E-A717-4E53-AD76-E09665BE644D}" dt="2026-03-21T18:34:13.341" v="1794"/>
          <ac:spMkLst>
            <pc:docMk/>
            <pc:sldMk cId="3754919484" sldId="271"/>
            <ac:spMk id="36" creationId="{768ED0CD-450A-436B-A5DF-699CA3B506A6}"/>
          </ac:spMkLst>
        </pc:spChg>
        <pc:spChg chg="del">
          <ac:chgData name="Arvind Balachandran" userId="862362089eb8ee1e" providerId="LiveId" clId="{798E5C7E-A717-4E53-AD76-E09665BE644D}" dt="2026-03-21T18:34:13.341" v="1795"/>
          <ac:spMkLst>
            <pc:docMk/>
            <pc:sldMk cId="3754919484" sldId="271"/>
            <ac:spMk id="37" creationId="{0E39B197-4BE7-41C6-93CC-74A9DD48C22F}"/>
          </ac:spMkLst>
        </pc:spChg>
        <pc:spChg chg="del">
          <ac:chgData name="Arvind Balachandran" userId="862362089eb8ee1e" providerId="LiveId" clId="{798E5C7E-A717-4E53-AD76-E09665BE644D}" dt="2026-03-21T18:34:13.341" v="1796"/>
          <ac:spMkLst>
            <pc:docMk/>
            <pc:sldMk cId="3754919484" sldId="271"/>
            <ac:spMk id="38" creationId="{4334CDB0-7E25-4B9F-8803-3AEF4D94A6B9}"/>
          </ac:spMkLst>
        </pc:spChg>
        <pc:spChg chg="del">
          <ac:chgData name="Arvind Balachandran" userId="862362089eb8ee1e" providerId="LiveId" clId="{798E5C7E-A717-4E53-AD76-E09665BE644D}" dt="2026-03-21T18:34:13.341" v="1797"/>
          <ac:spMkLst>
            <pc:docMk/>
            <pc:sldMk cId="3754919484" sldId="271"/>
            <ac:spMk id="39" creationId="{A071DD5C-2362-4447-A54F-F2CF35410DC1}"/>
          </ac:spMkLst>
        </pc:spChg>
        <pc:spChg chg="del">
          <ac:chgData name="Arvind Balachandran" userId="862362089eb8ee1e" providerId="LiveId" clId="{798E5C7E-A717-4E53-AD76-E09665BE644D}" dt="2026-03-21T18:34:13.341" v="1798"/>
          <ac:spMkLst>
            <pc:docMk/>
            <pc:sldMk cId="3754919484" sldId="271"/>
            <ac:spMk id="40" creationId="{C6521AE3-4232-47E2-9FED-71F14616DD88}"/>
          </ac:spMkLst>
        </pc:spChg>
        <pc:spChg chg="del">
          <ac:chgData name="Arvind Balachandran" userId="862362089eb8ee1e" providerId="LiveId" clId="{798E5C7E-A717-4E53-AD76-E09665BE644D}" dt="2026-03-21T18:34:13.341" v="1799"/>
          <ac:spMkLst>
            <pc:docMk/>
            <pc:sldMk cId="3754919484" sldId="271"/>
            <ac:spMk id="41" creationId="{77162FD9-BD96-4BB6-8A0B-E55587EC3BC0}"/>
          </ac:spMkLst>
        </pc:spChg>
        <pc:spChg chg="del">
          <ac:chgData name="Arvind Balachandran" userId="862362089eb8ee1e" providerId="LiveId" clId="{798E5C7E-A717-4E53-AD76-E09665BE644D}" dt="2026-03-21T18:34:13.343" v="1800"/>
          <ac:spMkLst>
            <pc:docMk/>
            <pc:sldMk cId="3754919484" sldId="271"/>
            <ac:spMk id="42" creationId="{BD7AA579-5C84-43BD-AD8D-722DA11E26BB}"/>
          </ac:spMkLst>
        </pc:spChg>
        <pc:spChg chg="add mod">
          <ac:chgData name="Arvind Balachandran" userId="862362089eb8ee1e" providerId="LiveId" clId="{798E5C7E-A717-4E53-AD76-E09665BE644D}" dt="2026-03-21T18:34:13.456" v="1867"/>
          <ac:spMkLst>
            <pc:docMk/>
            <pc:sldMk cId="3754919484" sldId="271"/>
            <ac:spMk id="43" creationId="{19796896-31D0-4578-9903-99FD3DB1C200}"/>
          </ac:spMkLst>
        </pc:spChg>
        <pc:spChg chg="add mod">
          <ac:chgData name="Arvind Balachandran" userId="862362089eb8ee1e" providerId="LiveId" clId="{798E5C7E-A717-4E53-AD76-E09665BE644D}" dt="2026-03-21T18:34:13.464" v="1871"/>
          <ac:spMkLst>
            <pc:docMk/>
            <pc:sldMk cId="3754919484" sldId="271"/>
            <ac:spMk id="44" creationId="{FF1BDEDE-16D7-4742-8F27-7D6E01D714D3}"/>
          </ac:spMkLst>
        </pc:spChg>
        <pc:spChg chg="add mod">
          <ac:chgData name="Arvind Balachandran" userId="862362089eb8ee1e" providerId="LiveId" clId="{798E5C7E-A717-4E53-AD76-E09665BE644D}" dt="2026-03-21T18:34:13.471" v="1881"/>
          <ac:spMkLst>
            <pc:docMk/>
            <pc:sldMk cId="3754919484" sldId="271"/>
            <ac:spMk id="45" creationId="{25879147-C8DC-441B-A001-31BA48ABDE6D}"/>
          </ac:spMkLst>
        </pc:spChg>
        <pc:spChg chg="add mod">
          <ac:chgData name="Arvind Balachandran" userId="862362089eb8ee1e" providerId="LiveId" clId="{798E5C7E-A717-4E53-AD76-E09665BE644D}" dt="2026-03-21T18:34:13.481" v="1887"/>
          <ac:spMkLst>
            <pc:docMk/>
            <pc:sldMk cId="3754919484" sldId="271"/>
            <ac:spMk id="46" creationId="{7AFD96F9-1784-47C3-AF0C-9E74B19952F5}"/>
          </ac:spMkLst>
        </pc:spChg>
        <pc:spChg chg="add mod">
          <ac:chgData name="Arvind Balachandran" userId="862362089eb8ee1e" providerId="LiveId" clId="{798E5C7E-A717-4E53-AD76-E09665BE644D}" dt="2026-03-21T18:34:13.493" v="1891"/>
          <ac:spMkLst>
            <pc:docMk/>
            <pc:sldMk cId="3754919484" sldId="271"/>
            <ac:spMk id="47" creationId="{47F00075-5929-481C-A0CC-12768ECD9C26}"/>
          </ac:spMkLst>
        </pc:spChg>
        <pc:spChg chg="add mod">
          <ac:chgData name="Arvind Balachandran" userId="862362089eb8ee1e" providerId="LiveId" clId="{798E5C7E-A717-4E53-AD76-E09665BE644D}" dt="2026-03-21T18:34:13.500" v="1901"/>
          <ac:spMkLst>
            <pc:docMk/>
            <pc:sldMk cId="3754919484" sldId="271"/>
            <ac:spMk id="48" creationId="{73EDA562-24FC-4011-94C6-51595FBF2A89}"/>
          </ac:spMkLst>
        </pc:spChg>
        <pc:spChg chg="add mod">
          <ac:chgData name="Arvind Balachandran" userId="862362089eb8ee1e" providerId="LiveId" clId="{798E5C7E-A717-4E53-AD76-E09665BE644D}" dt="2026-03-21T18:34:13.511" v="1907"/>
          <ac:spMkLst>
            <pc:docMk/>
            <pc:sldMk cId="3754919484" sldId="271"/>
            <ac:spMk id="49" creationId="{68A2B87D-B069-4111-93AC-074428F944E1}"/>
          </ac:spMkLst>
        </pc:spChg>
        <pc:spChg chg="add mod">
          <ac:chgData name="Arvind Balachandran" userId="862362089eb8ee1e" providerId="LiveId" clId="{798E5C7E-A717-4E53-AD76-E09665BE644D}" dt="2026-03-21T18:34:13.514" v="1911"/>
          <ac:spMkLst>
            <pc:docMk/>
            <pc:sldMk cId="3754919484" sldId="271"/>
            <ac:spMk id="50" creationId="{B7ADD1AA-714B-4D74-8397-A4B93D52814D}"/>
          </ac:spMkLst>
        </pc:spChg>
        <pc:spChg chg="add mod">
          <ac:chgData name="Arvind Balachandran" userId="862362089eb8ee1e" providerId="LiveId" clId="{798E5C7E-A717-4E53-AD76-E09665BE644D}" dt="2026-03-21T18:34:13.514" v="1921"/>
          <ac:spMkLst>
            <pc:docMk/>
            <pc:sldMk cId="3754919484" sldId="271"/>
            <ac:spMk id="51" creationId="{6C66A16B-35C3-48A2-81E9-DFAB245E40C4}"/>
          </ac:spMkLst>
        </pc:spChg>
        <pc:spChg chg="add mod">
          <ac:chgData name="Arvind Balachandran" userId="862362089eb8ee1e" providerId="LiveId" clId="{798E5C7E-A717-4E53-AD76-E09665BE644D}" dt="2026-03-21T18:34:13.530" v="1927"/>
          <ac:spMkLst>
            <pc:docMk/>
            <pc:sldMk cId="3754919484" sldId="271"/>
            <ac:spMk id="52" creationId="{AF278889-BEB4-49C1-B842-42B48553510F}"/>
          </ac:spMkLst>
        </pc:spChg>
        <pc:spChg chg="add mod">
          <ac:chgData name="Arvind Balachandran" userId="862362089eb8ee1e" providerId="LiveId" clId="{798E5C7E-A717-4E53-AD76-E09665BE644D}" dt="2026-03-21T18:34:13.530" v="1931"/>
          <ac:spMkLst>
            <pc:docMk/>
            <pc:sldMk cId="3754919484" sldId="271"/>
            <ac:spMk id="53" creationId="{F6D87EE9-0971-45BF-836E-271E40DE6493}"/>
          </ac:spMkLst>
        </pc:spChg>
        <pc:spChg chg="add mod">
          <ac:chgData name="Arvind Balachandran" userId="862362089eb8ee1e" providerId="LiveId" clId="{798E5C7E-A717-4E53-AD76-E09665BE644D}" dt="2026-03-21T18:34:13.552" v="1941"/>
          <ac:spMkLst>
            <pc:docMk/>
            <pc:sldMk cId="3754919484" sldId="271"/>
            <ac:spMk id="54" creationId="{2CB0EB74-289B-4DCC-B611-3AA95505032B}"/>
          </ac:spMkLst>
        </pc:spChg>
        <pc:spChg chg="add mod">
          <ac:chgData name="Arvind Balachandran" userId="862362089eb8ee1e" providerId="LiveId" clId="{798E5C7E-A717-4E53-AD76-E09665BE644D}" dt="2026-03-21T18:34:13.558" v="1947"/>
          <ac:spMkLst>
            <pc:docMk/>
            <pc:sldMk cId="3754919484" sldId="271"/>
            <ac:spMk id="55" creationId="{08C4EDA7-7A49-452F-8D47-C2F4255DE4E2}"/>
          </ac:spMkLst>
        </pc:spChg>
        <pc:spChg chg="add mod">
          <ac:chgData name="Arvind Balachandran" userId="862362089eb8ee1e" providerId="LiveId" clId="{798E5C7E-A717-4E53-AD76-E09665BE644D}" dt="2026-03-21T18:34:13.564" v="1951"/>
          <ac:spMkLst>
            <pc:docMk/>
            <pc:sldMk cId="3754919484" sldId="271"/>
            <ac:spMk id="56" creationId="{A58EB051-418C-4025-B890-76443E22A57C}"/>
          </ac:spMkLst>
        </pc:spChg>
      </pc:sldChg>
      <pc:sldChg chg="new del">
        <pc:chgData name="Arvind Balachandran" userId="862362089eb8ee1e" providerId="LiveId" clId="{798E5C7E-A717-4E53-AD76-E09665BE644D}" dt="2026-03-21T18:23:39.844" v="1114"/>
        <pc:sldMkLst>
          <pc:docMk/>
          <pc:sldMk cId="285270153" sldId="272"/>
        </pc:sldMkLst>
      </pc:sldChg>
      <pc:sldChg chg="addSp delSp modSp add del mod">
        <pc:chgData name="Arvind Balachandran" userId="862362089eb8ee1e" providerId="LiveId" clId="{798E5C7E-A717-4E53-AD76-E09665BE644D}" dt="2026-03-21T19:38:11.102" v="2351"/>
        <pc:sldMkLst>
          <pc:docMk/>
          <pc:sldMk cId="3182380572" sldId="272"/>
        </pc:sldMkLst>
        <pc:spChg chg="mod">
          <ac:chgData name="Arvind Balachandran" userId="862362089eb8ee1e" providerId="LiveId" clId="{798E5C7E-A717-4E53-AD76-E09665BE644D}" dt="2026-03-21T18:33:53.631" v="1682"/>
          <ac:spMkLst>
            <pc:docMk/>
            <pc:sldMk cId="3182380572" sldId="272"/>
            <ac:spMk id="2" creationId="{EFCDF5FB-8313-4740-AF42-2492A8B46310}"/>
          </ac:spMkLst>
        </pc:spChg>
        <pc:spChg chg="add mod">
          <ac:chgData name="Arvind Balachandran" userId="862362089eb8ee1e" providerId="LiveId" clId="{798E5C7E-A717-4E53-AD76-E09665BE644D}" dt="2026-03-21T18:33:53.638" v="1685"/>
          <ac:spMkLst>
            <pc:docMk/>
            <pc:sldMk cId="3182380572" sldId="272"/>
            <ac:spMk id="3" creationId="{854E0540-5E93-47D4-8D03-7DB1D453BC0B}"/>
          </ac:spMkLst>
        </pc:spChg>
        <pc:spChg chg="add mod">
          <ac:chgData name="Arvind Balachandran" userId="862362089eb8ee1e" providerId="LiveId" clId="{798E5C7E-A717-4E53-AD76-E09665BE644D}" dt="2026-03-21T18:33:53.647" v="1691"/>
          <ac:spMkLst>
            <pc:docMk/>
            <pc:sldMk cId="3182380572" sldId="272"/>
            <ac:spMk id="4" creationId="{FBC732C2-2FB7-41BD-A56A-467C065B579E}"/>
          </ac:spMkLst>
        </pc:spChg>
        <pc:spChg chg="add mod">
          <ac:chgData name="Arvind Balachandran" userId="862362089eb8ee1e" providerId="LiveId" clId="{798E5C7E-A717-4E53-AD76-E09665BE644D}" dt="2026-03-21T18:33:53.655" v="1696"/>
          <ac:spMkLst>
            <pc:docMk/>
            <pc:sldMk cId="3182380572" sldId="272"/>
            <ac:spMk id="6" creationId="{6143DD94-4E40-4F1D-8A94-D850AA9FC65C}"/>
          </ac:spMkLst>
        </pc:spChg>
        <pc:spChg chg="add mod">
          <ac:chgData name="Arvind Balachandran" userId="862362089eb8ee1e" providerId="LiveId" clId="{798E5C7E-A717-4E53-AD76-E09665BE644D}" dt="2026-03-21T18:33:53.669" v="1702"/>
          <ac:spMkLst>
            <pc:docMk/>
            <pc:sldMk cId="3182380572" sldId="272"/>
            <ac:spMk id="7" creationId="{6924B960-8E25-4CB1-A627-9EE4850232F2}"/>
          </ac:spMkLst>
        </pc:spChg>
        <pc:spChg chg="add mod">
          <ac:chgData name="Arvind Balachandran" userId="862362089eb8ee1e" providerId="LiveId" clId="{798E5C7E-A717-4E53-AD76-E09665BE644D}" dt="2026-03-21T18:33:53.676" v="1707"/>
          <ac:spMkLst>
            <pc:docMk/>
            <pc:sldMk cId="3182380572" sldId="272"/>
            <ac:spMk id="8" creationId="{3ED25303-DD03-4E4E-B3DE-AA9816C62B6E}"/>
          </ac:spMkLst>
        </pc:spChg>
        <pc:spChg chg="add mod">
          <ac:chgData name="Arvind Balachandran" userId="862362089eb8ee1e" providerId="LiveId" clId="{798E5C7E-A717-4E53-AD76-E09665BE644D}" dt="2026-03-21T18:33:53.690" v="1712"/>
          <ac:spMkLst>
            <pc:docMk/>
            <pc:sldMk cId="3182380572" sldId="272"/>
            <ac:spMk id="9" creationId="{A7AF1708-512E-4EC3-ADC0-E5A95E6F8D4F}"/>
          </ac:spMkLst>
        </pc:spChg>
        <pc:spChg chg="add mod">
          <ac:chgData name="Arvind Balachandran" userId="862362089eb8ee1e" providerId="LiveId" clId="{798E5C7E-A717-4E53-AD76-E09665BE644D}" dt="2026-03-21T18:33:53.701" v="1718"/>
          <ac:spMkLst>
            <pc:docMk/>
            <pc:sldMk cId="3182380572" sldId="272"/>
            <ac:spMk id="10" creationId="{06AAF08C-23A7-4C54-B025-ECFA4EF2DB66}"/>
          </ac:spMkLst>
        </pc:spChg>
        <pc:spChg chg="add mod">
          <ac:chgData name="Arvind Balachandran" userId="862362089eb8ee1e" providerId="LiveId" clId="{798E5C7E-A717-4E53-AD76-E09665BE644D}" dt="2026-03-21T18:33:53.707" v="1723"/>
          <ac:spMkLst>
            <pc:docMk/>
            <pc:sldMk cId="3182380572" sldId="272"/>
            <ac:spMk id="11" creationId="{F6DD8A85-852B-45EC-8375-423E58CF3829}"/>
          </ac:spMkLst>
        </pc:spChg>
        <pc:spChg chg="del">
          <ac:chgData name="Arvind Balachandran" userId="862362089eb8ee1e" providerId="LiveId" clId="{798E5C7E-A717-4E53-AD76-E09665BE644D}" dt="2026-03-21T18:33:53.595" v="1651"/>
          <ac:spMkLst>
            <pc:docMk/>
            <pc:sldMk cId="3182380572" sldId="272"/>
            <ac:spMk id="12" creationId="{2F47A02A-AD66-4CA1-AFB7-6A0070065F69}"/>
          </ac:spMkLst>
        </pc:spChg>
        <pc:spChg chg="add mod">
          <ac:chgData name="Arvind Balachandran" userId="862362089eb8ee1e" providerId="LiveId" clId="{798E5C7E-A717-4E53-AD76-E09665BE644D}" dt="2026-03-21T18:33:53.723" v="1728"/>
          <ac:spMkLst>
            <pc:docMk/>
            <pc:sldMk cId="3182380572" sldId="272"/>
            <ac:spMk id="13" creationId="{82EECC33-6B91-4E06-A3D3-23C4F6FE86B4}"/>
          </ac:spMkLst>
        </pc:spChg>
        <pc:spChg chg="del">
          <ac:chgData name="Arvind Balachandran" userId="862362089eb8ee1e" providerId="LiveId" clId="{798E5C7E-A717-4E53-AD76-E09665BE644D}" dt="2026-03-21T18:33:53.595" v="1652"/>
          <ac:spMkLst>
            <pc:docMk/>
            <pc:sldMk cId="3182380572" sldId="272"/>
            <ac:spMk id="14" creationId="{15FD7643-D820-42A2-B935-FCFE9DEB229C}"/>
          </ac:spMkLst>
        </pc:spChg>
        <pc:spChg chg="del">
          <ac:chgData name="Arvind Balachandran" userId="862362089eb8ee1e" providerId="LiveId" clId="{798E5C7E-A717-4E53-AD76-E09665BE644D}" dt="2026-03-21T18:33:53.595" v="1653"/>
          <ac:spMkLst>
            <pc:docMk/>
            <pc:sldMk cId="3182380572" sldId="272"/>
            <ac:spMk id="15" creationId="{61934D09-6967-4091-9239-01ED3C8C1342}"/>
          </ac:spMkLst>
        </pc:spChg>
        <pc:spChg chg="del">
          <ac:chgData name="Arvind Balachandran" userId="862362089eb8ee1e" providerId="LiveId" clId="{798E5C7E-A717-4E53-AD76-E09665BE644D}" dt="2026-03-21T18:33:53.595" v="1654"/>
          <ac:spMkLst>
            <pc:docMk/>
            <pc:sldMk cId="3182380572" sldId="272"/>
            <ac:spMk id="16" creationId="{F6052C72-3016-4CCD-8659-C40A1BAC3C0B}"/>
          </ac:spMkLst>
        </pc:spChg>
        <pc:spChg chg="del">
          <ac:chgData name="Arvind Balachandran" userId="862362089eb8ee1e" providerId="LiveId" clId="{798E5C7E-A717-4E53-AD76-E09665BE644D}" dt="2026-03-21T18:33:53.603" v="1655"/>
          <ac:spMkLst>
            <pc:docMk/>
            <pc:sldMk cId="3182380572" sldId="272"/>
            <ac:spMk id="17" creationId="{D8DEA861-B806-4737-B878-73A33AC6B538}"/>
          </ac:spMkLst>
        </pc:spChg>
        <pc:spChg chg="del">
          <ac:chgData name="Arvind Balachandran" userId="862362089eb8ee1e" providerId="LiveId" clId="{798E5C7E-A717-4E53-AD76-E09665BE644D}" dt="2026-03-21T18:33:53.603" v="1656"/>
          <ac:spMkLst>
            <pc:docMk/>
            <pc:sldMk cId="3182380572" sldId="272"/>
            <ac:spMk id="18" creationId="{75D99024-4EA6-4C8B-A31B-589D1C54E970}"/>
          </ac:spMkLst>
        </pc:spChg>
        <pc:spChg chg="del">
          <ac:chgData name="Arvind Balachandran" userId="862362089eb8ee1e" providerId="LiveId" clId="{798E5C7E-A717-4E53-AD76-E09665BE644D}" dt="2026-03-21T18:33:53.603" v="1657"/>
          <ac:spMkLst>
            <pc:docMk/>
            <pc:sldMk cId="3182380572" sldId="272"/>
            <ac:spMk id="19" creationId="{6CF97026-04FA-4848-B398-73AB5061E5A8}"/>
          </ac:spMkLst>
        </pc:spChg>
        <pc:spChg chg="del">
          <ac:chgData name="Arvind Balachandran" userId="862362089eb8ee1e" providerId="LiveId" clId="{798E5C7E-A717-4E53-AD76-E09665BE644D}" dt="2026-03-21T18:33:53.603" v="1658"/>
          <ac:spMkLst>
            <pc:docMk/>
            <pc:sldMk cId="3182380572" sldId="272"/>
            <ac:spMk id="20" creationId="{0DBD19E3-683A-4E78-90FE-D01379E2E242}"/>
          </ac:spMkLst>
        </pc:spChg>
        <pc:spChg chg="del">
          <ac:chgData name="Arvind Balachandran" userId="862362089eb8ee1e" providerId="LiveId" clId="{798E5C7E-A717-4E53-AD76-E09665BE644D}" dt="2026-03-21T18:33:53.603" v="1659"/>
          <ac:spMkLst>
            <pc:docMk/>
            <pc:sldMk cId="3182380572" sldId="272"/>
            <ac:spMk id="21" creationId="{4885C85A-BB0E-4154-8619-36086DACA0C7}"/>
          </ac:spMkLst>
        </pc:spChg>
        <pc:spChg chg="del">
          <ac:chgData name="Arvind Balachandran" userId="862362089eb8ee1e" providerId="LiveId" clId="{798E5C7E-A717-4E53-AD76-E09665BE644D}" dt="2026-03-21T18:33:53.603" v="1660"/>
          <ac:spMkLst>
            <pc:docMk/>
            <pc:sldMk cId="3182380572" sldId="272"/>
            <ac:spMk id="22" creationId="{BC48592D-9982-4667-BDB6-F32DD3FF3D30}"/>
          </ac:spMkLst>
        </pc:spChg>
        <pc:spChg chg="del">
          <ac:chgData name="Arvind Balachandran" userId="862362089eb8ee1e" providerId="LiveId" clId="{798E5C7E-A717-4E53-AD76-E09665BE644D}" dt="2026-03-21T18:33:53.603" v="1661"/>
          <ac:spMkLst>
            <pc:docMk/>
            <pc:sldMk cId="3182380572" sldId="272"/>
            <ac:spMk id="23" creationId="{D218D075-6F1B-4694-8AC3-325301476954}"/>
          </ac:spMkLst>
        </pc:spChg>
        <pc:spChg chg="del">
          <ac:chgData name="Arvind Balachandran" userId="862362089eb8ee1e" providerId="LiveId" clId="{798E5C7E-A717-4E53-AD76-E09665BE644D}" dt="2026-03-21T18:33:53.603" v="1662"/>
          <ac:spMkLst>
            <pc:docMk/>
            <pc:sldMk cId="3182380572" sldId="272"/>
            <ac:spMk id="24" creationId="{5BCD1EC2-7465-43F5-9B3A-926B0F801D24}"/>
          </ac:spMkLst>
        </pc:spChg>
        <pc:spChg chg="del">
          <ac:chgData name="Arvind Balachandran" userId="862362089eb8ee1e" providerId="LiveId" clId="{798E5C7E-A717-4E53-AD76-E09665BE644D}" dt="2026-03-21T18:33:53.603" v="1663"/>
          <ac:spMkLst>
            <pc:docMk/>
            <pc:sldMk cId="3182380572" sldId="272"/>
            <ac:spMk id="25" creationId="{FFD8E40A-F593-4320-BEA3-AFFF36DAC11A}"/>
          </ac:spMkLst>
        </pc:spChg>
        <pc:spChg chg="del">
          <ac:chgData name="Arvind Balachandran" userId="862362089eb8ee1e" providerId="LiveId" clId="{798E5C7E-A717-4E53-AD76-E09665BE644D}" dt="2026-03-21T18:33:53.603" v="1664"/>
          <ac:spMkLst>
            <pc:docMk/>
            <pc:sldMk cId="3182380572" sldId="272"/>
            <ac:spMk id="26" creationId="{8844E1C7-93FC-47E6-86C2-F4DBC0677EFD}"/>
          </ac:spMkLst>
        </pc:spChg>
        <pc:spChg chg="del">
          <ac:chgData name="Arvind Balachandran" userId="862362089eb8ee1e" providerId="LiveId" clId="{798E5C7E-A717-4E53-AD76-E09665BE644D}" dt="2026-03-21T18:33:53.603" v="1665"/>
          <ac:spMkLst>
            <pc:docMk/>
            <pc:sldMk cId="3182380572" sldId="272"/>
            <ac:spMk id="27" creationId="{75D36768-51B6-42EB-9248-4CAA6F026B76}"/>
          </ac:spMkLst>
        </pc:spChg>
        <pc:spChg chg="del">
          <ac:chgData name="Arvind Balachandran" userId="862362089eb8ee1e" providerId="LiveId" clId="{798E5C7E-A717-4E53-AD76-E09665BE644D}" dt="2026-03-21T18:33:53.603" v="1666"/>
          <ac:spMkLst>
            <pc:docMk/>
            <pc:sldMk cId="3182380572" sldId="272"/>
            <ac:spMk id="28" creationId="{7E89084F-27E4-4838-8324-62E7B0790D83}"/>
          </ac:spMkLst>
        </pc:spChg>
        <pc:spChg chg="del">
          <ac:chgData name="Arvind Balachandran" userId="862362089eb8ee1e" providerId="LiveId" clId="{798E5C7E-A717-4E53-AD76-E09665BE644D}" dt="2026-03-21T18:33:53.603" v="1667"/>
          <ac:spMkLst>
            <pc:docMk/>
            <pc:sldMk cId="3182380572" sldId="272"/>
            <ac:spMk id="29" creationId="{3DBD66E9-4A5E-4EB6-BB5C-45D73580340F}"/>
          </ac:spMkLst>
        </pc:spChg>
        <pc:spChg chg="del">
          <ac:chgData name="Arvind Balachandran" userId="862362089eb8ee1e" providerId="LiveId" clId="{798E5C7E-A717-4E53-AD76-E09665BE644D}" dt="2026-03-21T18:33:53.603" v="1668"/>
          <ac:spMkLst>
            <pc:docMk/>
            <pc:sldMk cId="3182380572" sldId="272"/>
            <ac:spMk id="30" creationId="{51CA34E7-2374-47D4-8FD8-472616B778D8}"/>
          </ac:spMkLst>
        </pc:spChg>
        <pc:spChg chg="del">
          <ac:chgData name="Arvind Balachandran" userId="862362089eb8ee1e" providerId="LiveId" clId="{798E5C7E-A717-4E53-AD76-E09665BE644D}" dt="2026-03-21T18:33:53.607" v="1669"/>
          <ac:spMkLst>
            <pc:docMk/>
            <pc:sldMk cId="3182380572" sldId="272"/>
            <ac:spMk id="31" creationId="{7DBDC385-8EBF-4901-90CF-8BC362EC1EE1}"/>
          </ac:spMkLst>
        </pc:spChg>
        <pc:spChg chg="del">
          <ac:chgData name="Arvind Balachandran" userId="862362089eb8ee1e" providerId="LiveId" clId="{798E5C7E-A717-4E53-AD76-E09665BE644D}" dt="2026-03-21T18:33:53.607" v="1670"/>
          <ac:spMkLst>
            <pc:docMk/>
            <pc:sldMk cId="3182380572" sldId="272"/>
            <ac:spMk id="32" creationId="{5E477748-9560-4FCA-81FA-CA0B14B80448}"/>
          </ac:spMkLst>
        </pc:spChg>
        <pc:spChg chg="del">
          <ac:chgData name="Arvind Balachandran" userId="862362089eb8ee1e" providerId="LiveId" clId="{798E5C7E-A717-4E53-AD76-E09665BE644D}" dt="2026-03-21T18:33:53.607" v="1671"/>
          <ac:spMkLst>
            <pc:docMk/>
            <pc:sldMk cId="3182380572" sldId="272"/>
            <ac:spMk id="33" creationId="{A515171C-9553-44BD-9E72-F90D355D19C0}"/>
          </ac:spMkLst>
        </pc:spChg>
        <pc:spChg chg="del">
          <ac:chgData name="Arvind Balachandran" userId="862362089eb8ee1e" providerId="LiveId" clId="{798E5C7E-A717-4E53-AD76-E09665BE644D}" dt="2026-03-21T18:33:53.607" v="1672"/>
          <ac:spMkLst>
            <pc:docMk/>
            <pc:sldMk cId="3182380572" sldId="272"/>
            <ac:spMk id="34" creationId="{8BD097CC-4074-4F79-8375-A01EDF63FC18}"/>
          </ac:spMkLst>
        </pc:spChg>
        <pc:spChg chg="del">
          <ac:chgData name="Arvind Balachandran" userId="862362089eb8ee1e" providerId="LiveId" clId="{798E5C7E-A717-4E53-AD76-E09665BE644D}" dt="2026-03-21T18:33:53.607" v="1673"/>
          <ac:spMkLst>
            <pc:docMk/>
            <pc:sldMk cId="3182380572" sldId="272"/>
            <ac:spMk id="35" creationId="{16A24078-30E7-4A9E-815B-E122B84B9127}"/>
          </ac:spMkLst>
        </pc:spChg>
        <pc:spChg chg="del">
          <ac:chgData name="Arvind Balachandran" userId="862362089eb8ee1e" providerId="LiveId" clId="{798E5C7E-A717-4E53-AD76-E09665BE644D}" dt="2026-03-21T18:33:53.607" v="1674"/>
          <ac:spMkLst>
            <pc:docMk/>
            <pc:sldMk cId="3182380572" sldId="272"/>
            <ac:spMk id="36" creationId="{768ED0CD-450A-436B-A5DF-699CA3B506A6}"/>
          </ac:spMkLst>
        </pc:spChg>
        <pc:spChg chg="del">
          <ac:chgData name="Arvind Balachandran" userId="862362089eb8ee1e" providerId="LiveId" clId="{798E5C7E-A717-4E53-AD76-E09665BE644D}" dt="2026-03-21T18:33:53.607" v="1675"/>
          <ac:spMkLst>
            <pc:docMk/>
            <pc:sldMk cId="3182380572" sldId="272"/>
            <ac:spMk id="37" creationId="{0E39B197-4BE7-41C6-93CC-74A9DD48C22F}"/>
          </ac:spMkLst>
        </pc:spChg>
        <pc:spChg chg="del">
          <ac:chgData name="Arvind Balachandran" userId="862362089eb8ee1e" providerId="LiveId" clId="{798E5C7E-A717-4E53-AD76-E09665BE644D}" dt="2026-03-21T18:33:53.607" v="1676"/>
          <ac:spMkLst>
            <pc:docMk/>
            <pc:sldMk cId="3182380572" sldId="272"/>
            <ac:spMk id="38" creationId="{4334CDB0-7E25-4B9F-8803-3AEF4D94A6B9}"/>
          </ac:spMkLst>
        </pc:spChg>
        <pc:spChg chg="del">
          <ac:chgData name="Arvind Balachandran" userId="862362089eb8ee1e" providerId="LiveId" clId="{798E5C7E-A717-4E53-AD76-E09665BE644D}" dt="2026-03-21T18:33:53.607" v="1677"/>
          <ac:spMkLst>
            <pc:docMk/>
            <pc:sldMk cId="3182380572" sldId="272"/>
            <ac:spMk id="39" creationId="{A071DD5C-2362-4447-A54F-F2CF35410DC1}"/>
          </ac:spMkLst>
        </pc:spChg>
        <pc:spChg chg="del">
          <ac:chgData name="Arvind Balachandran" userId="862362089eb8ee1e" providerId="LiveId" clId="{798E5C7E-A717-4E53-AD76-E09665BE644D}" dt="2026-03-21T18:33:53.607" v="1678"/>
          <ac:spMkLst>
            <pc:docMk/>
            <pc:sldMk cId="3182380572" sldId="272"/>
            <ac:spMk id="40" creationId="{C6521AE3-4232-47E2-9FED-71F14616DD88}"/>
          </ac:spMkLst>
        </pc:spChg>
        <pc:spChg chg="del">
          <ac:chgData name="Arvind Balachandran" userId="862362089eb8ee1e" providerId="LiveId" clId="{798E5C7E-A717-4E53-AD76-E09665BE644D}" dt="2026-03-21T18:33:53.607" v="1679"/>
          <ac:spMkLst>
            <pc:docMk/>
            <pc:sldMk cId="3182380572" sldId="272"/>
            <ac:spMk id="41" creationId="{77162FD9-BD96-4BB6-8A0B-E55587EC3BC0}"/>
          </ac:spMkLst>
        </pc:spChg>
        <pc:spChg chg="del">
          <ac:chgData name="Arvind Balachandran" userId="862362089eb8ee1e" providerId="LiveId" clId="{798E5C7E-A717-4E53-AD76-E09665BE644D}" dt="2026-03-21T18:33:53.607" v="1680"/>
          <ac:spMkLst>
            <pc:docMk/>
            <pc:sldMk cId="3182380572" sldId="272"/>
            <ac:spMk id="42" creationId="{BD7AA579-5C84-43BD-AD8D-722DA11E26BB}"/>
          </ac:spMkLst>
        </pc:spChg>
        <pc:spChg chg="add mod">
          <ac:chgData name="Arvind Balachandran" userId="862362089eb8ee1e" providerId="LiveId" clId="{798E5C7E-A717-4E53-AD76-E09665BE644D}" dt="2026-03-21T18:33:53.733" v="1734"/>
          <ac:spMkLst>
            <pc:docMk/>
            <pc:sldMk cId="3182380572" sldId="272"/>
            <ac:spMk id="43" creationId="{9EBE10B7-7E8A-4957-A7DD-9147190AF9B9}"/>
          </ac:spMkLst>
        </pc:spChg>
        <pc:spChg chg="add mod">
          <ac:chgData name="Arvind Balachandran" userId="862362089eb8ee1e" providerId="LiveId" clId="{798E5C7E-A717-4E53-AD76-E09665BE644D}" dt="2026-03-21T18:33:53.733" v="1739"/>
          <ac:spMkLst>
            <pc:docMk/>
            <pc:sldMk cId="3182380572" sldId="272"/>
            <ac:spMk id="44" creationId="{9E298D5D-349D-4F15-AFEB-4BCC6E6EDC87}"/>
          </ac:spMkLst>
        </pc:spChg>
        <pc:spChg chg="add mod">
          <ac:chgData name="Arvind Balachandran" userId="862362089eb8ee1e" providerId="LiveId" clId="{798E5C7E-A717-4E53-AD76-E09665BE644D}" dt="2026-03-21T18:33:53.749" v="1744"/>
          <ac:spMkLst>
            <pc:docMk/>
            <pc:sldMk cId="3182380572" sldId="272"/>
            <ac:spMk id="45" creationId="{1D043A63-D92C-44DC-9491-D9459A09C66D}"/>
          </ac:spMkLst>
        </pc:spChg>
        <pc:spChg chg="add mod">
          <ac:chgData name="Arvind Balachandran" userId="862362089eb8ee1e" providerId="LiveId" clId="{798E5C7E-A717-4E53-AD76-E09665BE644D}" dt="2026-03-21T18:33:53.759" v="1750"/>
          <ac:spMkLst>
            <pc:docMk/>
            <pc:sldMk cId="3182380572" sldId="272"/>
            <ac:spMk id="46" creationId="{FA221609-10D1-4980-8AB0-8AC11CC405EB}"/>
          </ac:spMkLst>
        </pc:spChg>
        <pc:spChg chg="add mod">
          <ac:chgData name="Arvind Balachandran" userId="862362089eb8ee1e" providerId="LiveId" clId="{798E5C7E-A717-4E53-AD76-E09665BE644D}" dt="2026-03-21T18:33:53.769" v="1755"/>
          <ac:spMkLst>
            <pc:docMk/>
            <pc:sldMk cId="3182380572" sldId="272"/>
            <ac:spMk id="47" creationId="{990935F3-A38F-42E0-B892-A3B8E2F0FFFA}"/>
          </ac:spMkLst>
        </pc:spChg>
        <pc:spChg chg="add mod">
          <ac:chgData name="Arvind Balachandran" userId="862362089eb8ee1e" providerId="LiveId" clId="{798E5C7E-A717-4E53-AD76-E09665BE644D}" dt="2026-03-21T18:33:53.769" v="1758"/>
          <ac:spMkLst>
            <pc:docMk/>
            <pc:sldMk cId="3182380572" sldId="272"/>
            <ac:spMk id="48" creationId="{E8904A0E-A0BC-4216-9D8D-60B1A00523BD}"/>
          </ac:spMkLst>
        </pc:spChg>
        <pc:spChg chg="add mod">
          <ac:chgData name="Arvind Balachandran" userId="862362089eb8ee1e" providerId="LiveId" clId="{798E5C7E-A717-4E53-AD76-E09665BE644D}" dt="2026-03-21T18:33:53.781" v="1764"/>
          <ac:spMkLst>
            <pc:docMk/>
            <pc:sldMk cId="3182380572" sldId="272"/>
            <ac:spMk id="49" creationId="{CE0A38AE-2F67-49E0-88F3-61DC80DA6495}"/>
          </ac:spMkLst>
        </pc:spChg>
        <pc:spChg chg="add mod">
          <ac:chgData name="Arvind Balachandran" userId="862362089eb8ee1e" providerId="LiveId" clId="{798E5C7E-A717-4E53-AD76-E09665BE644D}" dt="2026-03-21T18:33:53.784" v="1770"/>
          <ac:spMkLst>
            <pc:docMk/>
            <pc:sldMk cId="3182380572" sldId="272"/>
            <ac:spMk id="50" creationId="{D69005F7-9AF5-40F3-B1D0-B1056A1B1D4D}"/>
          </ac:spMkLst>
        </pc:spChg>
      </pc:sldChg>
      <pc:sldChg chg="addSp delSp modSp add del mod">
        <pc:chgData name="Arvind Balachandran" userId="862362089eb8ee1e" providerId="LiveId" clId="{798E5C7E-A717-4E53-AD76-E09665BE644D}" dt="2026-03-21T19:37:58.765" v="2349"/>
        <pc:sldMkLst>
          <pc:docMk/>
          <pc:sldMk cId="380253738" sldId="273"/>
        </pc:sldMkLst>
        <pc:spChg chg="mod">
          <ac:chgData name="Arvind Balachandran" userId="862362089eb8ee1e" providerId="LiveId" clId="{798E5C7E-A717-4E53-AD76-E09665BE644D}" dt="2026-03-21T18:33:29.598" v="1616"/>
          <ac:spMkLst>
            <pc:docMk/>
            <pc:sldMk cId="380253738" sldId="273"/>
            <ac:spMk id="2" creationId="{EFCDF5FB-8313-4740-AF42-2492A8B46310}"/>
          </ac:spMkLst>
        </pc:spChg>
        <pc:spChg chg="add mod">
          <ac:chgData name="Arvind Balachandran" userId="862362089eb8ee1e" providerId="LiveId" clId="{798E5C7E-A717-4E53-AD76-E09665BE644D}" dt="2026-03-21T18:37:12.017" v="2278"/>
          <ac:spMkLst>
            <pc:docMk/>
            <pc:sldMk cId="380253738" sldId="273"/>
            <ac:spMk id="3" creationId="{21D8561A-1133-4093-A925-05348CC39F2C}"/>
          </ac:spMkLst>
        </pc:spChg>
        <pc:spChg chg="add mod">
          <ac:chgData name="Arvind Balachandran" userId="862362089eb8ee1e" providerId="LiveId" clId="{798E5C7E-A717-4E53-AD76-E09665BE644D}" dt="2026-03-21T18:37:12.024" v="2279"/>
          <ac:spMkLst>
            <pc:docMk/>
            <pc:sldMk cId="380253738" sldId="273"/>
            <ac:spMk id="4" creationId="{133D1DD7-59C8-4A54-987B-25125A053EF2}"/>
          </ac:spMkLst>
        </pc:spChg>
        <pc:spChg chg="add mod">
          <ac:chgData name="Arvind Balachandran" userId="862362089eb8ee1e" providerId="LiveId" clId="{798E5C7E-A717-4E53-AD76-E09665BE644D}" dt="2026-03-21T18:37:12.024" v="2280"/>
          <ac:spMkLst>
            <pc:docMk/>
            <pc:sldMk cId="380253738" sldId="273"/>
            <ac:spMk id="6" creationId="{21E6D708-F8CC-45CA-87AE-7A275570951F}"/>
          </ac:spMkLst>
        </pc:spChg>
        <pc:spChg chg="add mod">
          <ac:chgData name="Arvind Balachandran" userId="862362089eb8ee1e" providerId="LiveId" clId="{798E5C7E-A717-4E53-AD76-E09665BE644D}" dt="2026-03-21T18:37:12.024" v="2282"/>
          <ac:spMkLst>
            <pc:docMk/>
            <pc:sldMk cId="380253738" sldId="273"/>
            <ac:spMk id="7" creationId="{73D881AD-C91B-422C-BC51-54528AAC326E}"/>
          </ac:spMkLst>
        </pc:spChg>
        <pc:spChg chg="add mod">
          <ac:chgData name="Arvind Balachandran" userId="862362089eb8ee1e" providerId="LiveId" clId="{798E5C7E-A717-4E53-AD76-E09665BE644D}" dt="2026-03-21T18:37:12.024" v="2283"/>
          <ac:spMkLst>
            <pc:docMk/>
            <pc:sldMk cId="380253738" sldId="273"/>
            <ac:spMk id="8" creationId="{E18D3DDE-5847-4194-B5AE-DB4D5CB2491F}"/>
          </ac:spMkLst>
        </pc:spChg>
        <pc:spChg chg="add mod">
          <ac:chgData name="Arvind Balachandran" userId="862362089eb8ee1e" providerId="LiveId" clId="{798E5C7E-A717-4E53-AD76-E09665BE644D}" dt="2026-03-21T18:37:12.024" v="2284"/>
          <ac:spMkLst>
            <pc:docMk/>
            <pc:sldMk cId="380253738" sldId="273"/>
            <ac:spMk id="9" creationId="{9E3F7C97-95A1-4D67-9878-E6F7AC79B924}"/>
          </ac:spMkLst>
        </pc:spChg>
        <pc:spChg chg="add mod">
          <ac:chgData name="Arvind Balachandran" userId="862362089eb8ee1e" providerId="LiveId" clId="{798E5C7E-A717-4E53-AD76-E09665BE644D}" dt="2026-03-21T18:37:12.024" v="2285"/>
          <ac:spMkLst>
            <pc:docMk/>
            <pc:sldMk cId="380253738" sldId="273"/>
            <ac:spMk id="10" creationId="{27046F78-AC6A-4EC1-8E2E-3D99426F4885}"/>
          </ac:spMkLst>
        </pc:spChg>
        <pc:spChg chg="del">
          <ac:chgData name="Arvind Balachandran" userId="862362089eb8ee1e" providerId="LiveId" clId="{798E5C7E-A717-4E53-AD76-E09665BE644D}" dt="2026-03-21T18:33:29.570" v="1585"/>
          <ac:spMkLst>
            <pc:docMk/>
            <pc:sldMk cId="380253738" sldId="273"/>
            <ac:spMk id="12" creationId="{2F47A02A-AD66-4CA1-AFB7-6A0070065F69}"/>
          </ac:spMkLst>
        </pc:spChg>
        <pc:spChg chg="del">
          <ac:chgData name="Arvind Balachandran" userId="862362089eb8ee1e" providerId="LiveId" clId="{798E5C7E-A717-4E53-AD76-E09665BE644D}" dt="2026-03-21T18:33:29.570" v="1586"/>
          <ac:spMkLst>
            <pc:docMk/>
            <pc:sldMk cId="380253738" sldId="273"/>
            <ac:spMk id="14" creationId="{15FD7643-D820-42A2-B935-FCFE9DEB229C}"/>
          </ac:spMkLst>
        </pc:spChg>
        <pc:spChg chg="del">
          <ac:chgData name="Arvind Balachandran" userId="862362089eb8ee1e" providerId="LiveId" clId="{798E5C7E-A717-4E53-AD76-E09665BE644D}" dt="2026-03-21T18:33:29.570" v="1587"/>
          <ac:spMkLst>
            <pc:docMk/>
            <pc:sldMk cId="380253738" sldId="273"/>
            <ac:spMk id="15" creationId="{61934D09-6967-4091-9239-01ED3C8C1342}"/>
          </ac:spMkLst>
        </pc:spChg>
        <pc:spChg chg="del">
          <ac:chgData name="Arvind Balachandran" userId="862362089eb8ee1e" providerId="LiveId" clId="{798E5C7E-A717-4E53-AD76-E09665BE644D}" dt="2026-03-21T18:33:29.570" v="1588"/>
          <ac:spMkLst>
            <pc:docMk/>
            <pc:sldMk cId="380253738" sldId="273"/>
            <ac:spMk id="16" creationId="{F6052C72-3016-4CCD-8659-C40A1BAC3C0B}"/>
          </ac:spMkLst>
        </pc:spChg>
        <pc:spChg chg="del">
          <ac:chgData name="Arvind Balachandran" userId="862362089eb8ee1e" providerId="LiveId" clId="{798E5C7E-A717-4E53-AD76-E09665BE644D}" dt="2026-03-21T18:33:29.570" v="1589"/>
          <ac:spMkLst>
            <pc:docMk/>
            <pc:sldMk cId="380253738" sldId="273"/>
            <ac:spMk id="17" creationId="{D8DEA861-B806-4737-B878-73A33AC6B538}"/>
          </ac:spMkLst>
        </pc:spChg>
        <pc:spChg chg="del">
          <ac:chgData name="Arvind Balachandran" userId="862362089eb8ee1e" providerId="LiveId" clId="{798E5C7E-A717-4E53-AD76-E09665BE644D}" dt="2026-03-21T18:33:29.570" v="1590"/>
          <ac:spMkLst>
            <pc:docMk/>
            <pc:sldMk cId="380253738" sldId="273"/>
            <ac:spMk id="18" creationId="{75D99024-4EA6-4C8B-A31B-589D1C54E970}"/>
          </ac:spMkLst>
        </pc:spChg>
        <pc:spChg chg="del">
          <ac:chgData name="Arvind Balachandran" userId="862362089eb8ee1e" providerId="LiveId" clId="{798E5C7E-A717-4E53-AD76-E09665BE644D}" dt="2026-03-21T18:33:29.570" v="1591"/>
          <ac:spMkLst>
            <pc:docMk/>
            <pc:sldMk cId="380253738" sldId="273"/>
            <ac:spMk id="19" creationId="{6CF97026-04FA-4848-B398-73AB5061E5A8}"/>
          </ac:spMkLst>
        </pc:spChg>
        <pc:spChg chg="del">
          <ac:chgData name="Arvind Balachandran" userId="862362089eb8ee1e" providerId="LiveId" clId="{798E5C7E-A717-4E53-AD76-E09665BE644D}" dt="2026-03-21T18:33:29.570" v="1592"/>
          <ac:spMkLst>
            <pc:docMk/>
            <pc:sldMk cId="380253738" sldId="273"/>
            <ac:spMk id="20" creationId="{0DBD19E3-683A-4E78-90FE-D01379E2E242}"/>
          </ac:spMkLst>
        </pc:spChg>
        <pc:spChg chg="del">
          <ac:chgData name="Arvind Balachandran" userId="862362089eb8ee1e" providerId="LiveId" clId="{798E5C7E-A717-4E53-AD76-E09665BE644D}" dt="2026-03-21T18:33:29.570" v="1593"/>
          <ac:spMkLst>
            <pc:docMk/>
            <pc:sldMk cId="380253738" sldId="273"/>
            <ac:spMk id="21" creationId="{4885C85A-BB0E-4154-8619-36086DACA0C7}"/>
          </ac:spMkLst>
        </pc:spChg>
        <pc:spChg chg="del">
          <ac:chgData name="Arvind Balachandran" userId="862362089eb8ee1e" providerId="LiveId" clId="{798E5C7E-A717-4E53-AD76-E09665BE644D}" dt="2026-03-21T18:33:29.570" v="1594"/>
          <ac:spMkLst>
            <pc:docMk/>
            <pc:sldMk cId="380253738" sldId="273"/>
            <ac:spMk id="22" creationId="{BC48592D-9982-4667-BDB6-F32DD3FF3D30}"/>
          </ac:spMkLst>
        </pc:spChg>
        <pc:spChg chg="del">
          <ac:chgData name="Arvind Balachandran" userId="862362089eb8ee1e" providerId="LiveId" clId="{798E5C7E-A717-4E53-AD76-E09665BE644D}" dt="2026-03-21T18:33:29.570" v="1595"/>
          <ac:spMkLst>
            <pc:docMk/>
            <pc:sldMk cId="380253738" sldId="273"/>
            <ac:spMk id="23" creationId="{D218D075-6F1B-4694-8AC3-325301476954}"/>
          </ac:spMkLst>
        </pc:spChg>
        <pc:spChg chg="del">
          <ac:chgData name="Arvind Balachandran" userId="862362089eb8ee1e" providerId="LiveId" clId="{798E5C7E-A717-4E53-AD76-E09665BE644D}" dt="2026-03-21T18:33:29.570" v="1596"/>
          <ac:spMkLst>
            <pc:docMk/>
            <pc:sldMk cId="380253738" sldId="273"/>
            <ac:spMk id="24" creationId="{5BCD1EC2-7465-43F5-9B3A-926B0F801D24}"/>
          </ac:spMkLst>
        </pc:spChg>
        <pc:spChg chg="del">
          <ac:chgData name="Arvind Balachandran" userId="862362089eb8ee1e" providerId="LiveId" clId="{798E5C7E-A717-4E53-AD76-E09665BE644D}" dt="2026-03-21T18:33:29.570" v="1597"/>
          <ac:spMkLst>
            <pc:docMk/>
            <pc:sldMk cId="380253738" sldId="273"/>
            <ac:spMk id="25" creationId="{FFD8E40A-F593-4320-BEA3-AFFF36DAC11A}"/>
          </ac:spMkLst>
        </pc:spChg>
        <pc:spChg chg="del">
          <ac:chgData name="Arvind Balachandran" userId="862362089eb8ee1e" providerId="LiveId" clId="{798E5C7E-A717-4E53-AD76-E09665BE644D}" dt="2026-03-21T18:33:29.570" v="1598"/>
          <ac:spMkLst>
            <pc:docMk/>
            <pc:sldMk cId="380253738" sldId="273"/>
            <ac:spMk id="26" creationId="{8844E1C7-93FC-47E6-86C2-F4DBC0677EFD}"/>
          </ac:spMkLst>
        </pc:spChg>
        <pc:spChg chg="del">
          <ac:chgData name="Arvind Balachandran" userId="862362089eb8ee1e" providerId="LiveId" clId="{798E5C7E-A717-4E53-AD76-E09665BE644D}" dt="2026-03-21T18:33:29.570" v="1599"/>
          <ac:spMkLst>
            <pc:docMk/>
            <pc:sldMk cId="380253738" sldId="273"/>
            <ac:spMk id="27" creationId="{75D36768-51B6-42EB-9248-4CAA6F026B76}"/>
          </ac:spMkLst>
        </pc:spChg>
        <pc:spChg chg="del">
          <ac:chgData name="Arvind Balachandran" userId="862362089eb8ee1e" providerId="LiveId" clId="{798E5C7E-A717-4E53-AD76-E09665BE644D}" dt="2026-03-21T18:33:29.570" v="1600"/>
          <ac:spMkLst>
            <pc:docMk/>
            <pc:sldMk cId="380253738" sldId="273"/>
            <ac:spMk id="28" creationId="{7E89084F-27E4-4838-8324-62E7B0790D83}"/>
          </ac:spMkLst>
        </pc:spChg>
        <pc:spChg chg="del">
          <ac:chgData name="Arvind Balachandran" userId="862362089eb8ee1e" providerId="LiveId" clId="{798E5C7E-A717-4E53-AD76-E09665BE644D}" dt="2026-03-21T18:33:29.570" v="1601"/>
          <ac:spMkLst>
            <pc:docMk/>
            <pc:sldMk cId="380253738" sldId="273"/>
            <ac:spMk id="29" creationId="{3DBD66E9-4A5E-4EB6-BB5C-45D73580340F}"/>
          </ac:spMkLst>
        </pc:spChg>
        <pc:spChg chg="del">
          <ac:chgData name="Arvind Balachandran" userId="862362089eb8ee1e" providerId="LiveId" clId="{798E5C7E-A717-4E53-AD76-E09665BE644D}" dt="2026-03-21T18:33:29.570" v="1602"/>
          <ac:spMkLst>
            <pc:docMk/>
            <pc:sldMk cId="380253738" sldId="273"/>
            <ac:spMk id="30" creationId="{51CA34E7-2374-47D4-8FD8-472616B778D8}"/>
          </ac:spMkLst>
        </pc:spChg>
        <pc:spChg chg="del">
          <ac:chgData name="Arvind Balachandran" userId="862362089eb8ee1e" providerId="LiveId" clId="{798E5C7E-A717-4E53-AD76-E09665BE644D}" dt="2026-03-21T18:33:29.570" v="1603"/>
          <ac:spMkLst>
            <pc:docMk/>
            <pc:sldMk cId="380253738" sldId="273"/>
            <ac:spMk id="31" creationId="{7DBDC385-8EBF-4901-90CF-8BC362EC1EE1}"/>
          </ac:spMkLst>
        </pc:spChg>
        <pc:spChg chg="del">
          <ac:chgData name="Arvind Balachandran" userId="862362089eb8ee1e" providerId="LiveId" clId="{798E5C7E-A717-4E53-AD76-E09665BE644D}" dt="2026-03-21T18:33:29.570" v="1604"/>
          <ac:spMkLst>
            <pc:docMk/>
            <pc:sldMk cId="380253738" sldId="273"/>
            <ac:spMk id="32" creationId="{5E477748-9560-4FCA-81FA-CA0B14B80448}"/>
          </ac:spMkLst>
        </pc:spChg>
        <pc:spChg chg="del">
          <ac:chgData name="Arvind Balachandran" userId="862362089eb8ee1e" providerId="LiveId" clId="{798E5C7E-A717-4E53-AD76-E09665BE644D}" dt="2026-03-21T18:33:29.570" v="1605"/>
          <ac:spMkLst>
            <pc:docMk/>
            <pc:sldMk cId="380253738" sldId="273"/>
            <ac:spMk id="33" creationId="{A515171C-9553-44BD-9E72-F90D355D19C0}"/>
          </ac:spMkLst>
        </pc:spChg>
        <pc:spChg chg="del">
          <ac:chgData name="Arvind Balachandran" userId="862362089eb8ee1e" providerId="LiveId" clId="{798E5C7E-A717-4E53-AD76-E09665BE644D}" dt="2026-03-21T18:33:29.580" v="1606"/>
          <ac:spMkLst>
            <pc:docMk/>
            <pc:sldMk cId="380253738" sldId="273"/>
            <ac:spMk id="34" creationId="{8BD097CC-4074-4F79-8375-A01EDF63FC18}"/>
          </ac:spMkLst>
        </pc:spChg>
        <pc:spChg chg="del">
          <ac:chgData name="Arvind Balachandran" userId="862362089eb8ee1e" providerId="LiveId" clId="{798E5C7E-A717-4E53-AD76-E09665BE644D}" dt="2026-03-21T18:33:29.581" v="1607"/>
          <ac:spMkLst>
            <pc:docMk/>
            <pc:sldMk cId="380253738" sldId="273"/>
            <ac:spMk id="35" creationId="{16A24078-30E7-4A9E-815B-E122B84B9127}"/>
          </ac:spMkLst>
        </pc:spChg>
        <pc:spChg chg="del">
          <ac:chgData name="Arvind Balachandran" userId="862362089eb8ee1e" providerId="LiveId" clId="{798E5C7E-A717-4E53-AD76-E09665BE644D}" dt="2026-03-21T18:33:29.581" v="1608"/>
          <ac:spMkLst>
            <pc:docMk/>
            <pc:sldMk cId="380253738" sldId="273"/>
            <ac:spMk id="36" creationId="{768ED0CD-450A-436B-A5DF-699CA3B506A6}"/>
          </ac:spMkLst>
        </pc:spChg>
        <pc:spChg chg="del">
          <ac:chgData name="Arvind Balachandran" userId="862362089eb8ee1e" providerId="LiveId" clId="{798E5C7E-A717-4E53-AD76-E09665BE644D}" dt="2026-03-21T18:33:29.581" v="1609"/>
          <ac:spMkLst>
            <pc:docMk/>
            <pc:sldMk cId="380253738" sldId="273"/>
            <ac:spMk id="37" creationId="{0E39B197-4BE7-41C6-93CC-74A9DD48C22F}"/>
          </ac:spMkLst>
        </pc:spChg>
        <pc:spChg chg="del">
          <ac:chgData name="Arvind Balachandran" userId="862362089eb8ee1e" providerId="LiveId" clId="{798E5C7E-A717-4E53-AD76-E09665BE644D}" dt="2026-03-21T18:33:29.581" v="1610"/>
          <ac:spMkLst>
            <pc:docMk/>
            <pc:sldMk cId="380253738" sldId="273"/>
            <ac:spMk id="38" creationId="{4334CDB0-7E25-4B9F-8803-3AEF4D94A6B9}"/>
          </ac:spMkLst>
        </pc:spChg>
        <pc:spChg chg="del">
          <ac:chgData name="Arvind Balachandran" userId="862362089eb8ee1e" providerId="LiveId" clId="{798E5C7E-A717-4E53-AD76-E09665BE644D}" dt="2026-03-21T18:33:29.581" v="1611"/>
          <ac:spMkLst>
            <pc:docMk/>
            <pc:sldMk cId="380253738" sldId="273"/>
            <ac:spMk id="39" creationId="{A071DD5C-2362-4447-A54F-F2CF35410DC1}"/>
          </ac:spMkLst>
        </pc:spChg>
        <pc:spChg chg="del">
          <ac:chgData name="Arvind Balachandran" userId="862362089eb8ee1e" providerId="LiveId" clId="{798E5C7E-A717-4E53-AD76-E09665BE644D}" dt="2026-03-21T18:33:29.581" v="1612"/>
          <ac:spMkLst>
            <pc:docMk/>
            <pc:sldMk cId="380253738" sldId="273"/>
            <ac:spMk id="40" creationId="{C6521AE3-4232-47E2-9FED-71F14616DD88}"/>
          </ac:spMkLst>
        </pc:spChg>
        <pc:spChg chg="del">
          <ac:chgData name="Arvind Balachandran" userId="862362089eb8ee1e" providerId="LiveId" clId="{798E5C7E-A717-4E53-AD76-E09665BE644D}" dt="2026-03-21T18:33:29.581" v="1613"/>
          <ac:spMkLst>
            <pc:docMk/>
            <pc:sldMk cId="380253738" sldId="273"/>
            <ac:spMk id="41" creationId="{77162FD9-BD96-4BB6-8A0B-E55587EC3BC0}"/>
          </ac:spMkLst>
        </pc:spChg>
        <pc:spChg chg="del">
          <ac:chgData name="Arvind Balachandran" userId="862362089eb8ee1e" providerId="LiveId" clId="{798E5C7E-A717-4E53-AD76-E09665BE644D}" dt="2026-03-21T18:33:29.581" v="1614"/>
          <ac:spMkLst>
            <pc:docMk/>
            <pc:sldMk cId="380253738" sldId="273"/>
            <ac:spMk id="42" creationId="{BD7AA579-5C84-43BD-AD8D-722DA11E26BB}"/>
          </ac:spMkLst>
        </pc:spChg>
      </pc:sldChg>
      <pc:sldChg chg="addSp delSp modSp add del mod">
        <pc:chgData name="Arvind Balachandran" userId="862362089eb8ee1e" providerId="LiveId" clId="{798E5C7E-A717-4E53-AD76-E09665BE644D}" dt="2026-03-21T19:37:46.299" v="2347"/>
        <pc:sldMkLst>
          <pc:docMk/>
          <pc:sldMk cId="3681501995" sldId="274"/>
        </pc:sldMkLst>
        <pc:spChg chg="mod">
          <ac:chgData name="Arvind Balachandran" userId="862362089eb8ee1e" providerId="LiveId" clId="{798E5C7E-A717-4E53-AD76-E09665BE644D}" dt="2026-03-21T18:33:12.003" v="1434"/>
          <ac:spMkLst>
            <pc:docMk/>
            <pc:sldMk cId="3681501995" sldId="274"/>
            <ac:spMk id="2" creationId="{EFCDF5FB-8313-4740-AF42-2492A8B46310}"/>
          </ac:spMkLst>
        </pc:spChg>
        <pc:spChg chg="add mod">
          <ac:chgData name="Arvind Balachandran" userId="862362089eb8ee1e" providerId="LiveId" clId="{798E5C7E-A717-4E53-AD76-E09665BE644D}" dt="2026-03-21T18:33:12.013" v="1440"/>
          <ac:spMkLst>
            <pc:docMk/>
            <pc:sldMk cId="3681501995" sldId="274"/>
            <ac:spMk id="3" creationId="{CB9F4B1C-1085-432D-9F3A-B0360B2D21BE}"/>
          </ac:spMkLst>
        </pc:spChg>
        <pc:spChg chg="add mod">
          <ac:chgData name="Arvind Balachandran" userId="862362089eb8ee1e" providerId="LiveId" clId="{798E5C7E-A717-4E53-AD76-E09665BE644D}" dt="2026-03-21T18:33:12.047" v="1445"/>
          <ac:spMkLst>
            <pc:docMk/>
            <pc:sldMk cId="3681501995" sldId="274"/>
            <ac:spMk id="4" creationId="{4423CE25-AE87-4362-AF77-07F0179D2DA1}"/>
          </ac:spMkLst>
        </pc:spChg>
        <pc:spChg chg="add mod">
          <ac:chgData name="Arvind Balachandran" userId="862362089eb8ee1e" providerId="LiveId" clId="{798E5C7E-A717-4E53-AD76-E09665BE644D}" dt="2026-03-21T18:37:04.850" v="2258"/>
          <ac:spMkLst>
            <pc:docMk/>
            <pc:sldMk cId="3681501995" sldId="274"/>
            <ac:spMk id="6" creationId="{6A0752FE-5778-4CE1-B337-28C6BC15E271}"/>
          </ac:spMkLst>
        </pc:spChg>
        <pc:spChg chg="add mod">
          <ac:chgData name="Arvind Balachandran" userId="862362089eb8ee1e" providerId="LiveId" clId="{798E5C7E-A717-4E53-AD76-E09665BE644D}" dt="2026-03-21T18:37:04.850" v="2260"/>
          <ac:spMkLst>
            <pc:docMk/>
            <pc:sldMk cId="3681501995" sldId="274"/>
            <ac:spMk id="7" creationId="{11D4D84C-0FB2-46C9-B940-A82AB4C4C068}"/>
          </ac:spMkLst>
        </pc:spChg>
        <pc:spChg chg="add mod">
          <ac:chgData name="Arvind Balachandran" userId="862362089eb8ee1e" providerId="LiveId" clId="{798E5C7E-A717-4E53-AD76-E09665BE644D}" dt="2026-03-21T18:37:04.852" v="2262"/>
          <ac:spMkLst>
            <pc:docMk/>
            <pc:sldMk cId="3681501995" sldId="274"/>
            <ac:spMk id="8" creationId="{2EFD1EEE-190D-4FEB-9A8D-92A17F4A98C0}"/>
          </ac:spMkLst>
        </pc:spChg>
        <pc:spChg chg="add mod">
          <ac:chgData name="Arvind Balachandran" userId="862362089eb8ee1e" providerId="LiveId" clId="{798E5C7E-A717-4E53-AD76-E09665BE644D}" dt="2026-03-21T18:33:12.125" v="1462"/>
          <ac:spMkLst>
            <pc:docMk/>
            <pc:sldMk cId="3681501995" sldId="274"/>
            <ac:spMk id="9" creationId="{78B638A8-68D5-4BA9-AF9E-D5D27C32144C}"/>
          </ac:spMkLst>
        </pc:spChg>
        <pc:spChg chg="add mod">
          <ac:chgData name="Arvind Balachandran" userId="862362089eb8ee1e" providerId="LiveId" clId="{798E5C7E-A717-4E53-AD76-E09665BE644D}" dt="2026-03-21T18:33:12.140" v="1468"/>
          <ac:spMkLst>
            <pc:docMk/>
            <pc:sldMk cId="3681501995" sldId="274"/>
            <ac:spMk id="10" creationId="{648EBE4D-1BB4-4EDC-93D7-135776E90CE9}"/>
          </ac:spMkLst>
        </pc:spChg>
        <pc:spChg chg="add mod">
          <ac:chgData name="Arvind Balachandran" userId="862362089eb8ee1e" providerId="LiveId" clId="{798E5C7E-A717-4E53-AD76-E09665BE644D}" dt="2026-03-21T18:33:12.166" v="1474"/>
          <ac:spMkLst>
            <pc:docMk/>
            <pc:sldMk cId="3681501995" sldId="274"/>
            <ac:spMk id="11" creationId="{D36D809E-B62A-451B-84AA-3F0BC4456C08}"/>
          </ac:spMkLst>
        </pc:spChg>
        <pc:spChg chg="del">
          <ac:chgData name="Arvind Balachandran" userId="862362089eb8ee1e" providerId="LiveId" clId="{798E5C7E-A717-4E53-AD76-E09665BE644D}" dt="2026-03-21T18:33:11.957" v="1403"/>
          <ac:spMkLst>
            <pc:docMk/>
            <pc:sldMk cId="3681501995" sldId="274"/>
            <ac:spMk id="12" creationId="{2F47A02A-AD66-4CA1-AFB7-6A0070065F69}"/>
          </ac:spMkLst>
        </pc:spChg>
        <pc:spChg chg="add mod">
          <ac:chgData name="Arvind Balachandran" userId="862362089eb8ee1e" providerId="LiveId" clId="{798E5C7E-A717-4E53-AD76-E09665BE644D}" dt="2026-03-21T18:33:12.198" v="1479"/>
          <ac:spMkLst>
            <pc:docMk/>
            <pc:sldMk cId="3681501995" sldId="274"/>
            <ac:spMk id="13" creationId="{727D1254-4780-435D-B828-54031833422D}"/>
          </ac:spMkLst>
        </pc:spChg>
        <pc:spChg chg="del">
          <ac:chgData name="Arvind Balachandran" userId="862362089eb8ee1e" providerId="LiveId" clId="{798E5C7E-A717-4E53-AD76-E09665BE644D}" dt="2026-03-21T18:33:11.957" v="1404"/>
          <ac:spMkLst>
            <pc:docMk/>
            <pc:sldMk cId="3681501995" sldId="274"/>
            <ac:spMk id="14" creationId="{15FD7643-D820-42A2-B935-FCFE9DEB229C}"/>
          </ac:spMkLst>
        </pc:spChg>
        <pc:spChg chg="del">
          <ac:chgData name="Arvind Balachandran" userId="862362089eb8ee1e" providerId="LiveId" clId="{798E5C7E-A717-4E53-AD76-E09665BE644D}" dt="2026-03-21T18:33:11.957" v="1405"/>
          <ac:spMkLst>
            <pc:docMk/>
            <pc:sldMk cId="3681501995" sldId="274"/>
            <ac:spMk id="15" creationId="{61934D09-6967-4091-9239-01ED3C8C1342}"/>
          </ac:spMkLst>
        </pc:spChg>
        <pc:spChg chg="del">
          <ac:chgData name="Arvind Balachandran" userId="862362089eb8ee1e" providerId="LiveId" clId="{798E5C7E-A717-4E53-AD76-E09665BE644D}" dt="2026-03-21T18:33:11.957" v="1406"/>
          <ac:spMkLst>
            <pc:docMk/>
            <pc:sldMk cId="3681501995" sldId="274"/>
            <ac:spMk id="16" creationId="{F6052C72-3016-4CCD-8659-C40A1BAC3C0B}"/>
          </ac:spMkLst>
        </pc:spChg>
        <pc:spChg chg="del">
          <ac:chgData name="Arvind Balachandran" userId="862362089eb8ee1e" providerId="LiveId" clId="{798E5C7E-A717-4E53-AD76-E09665BE644D}" dt="2026-03-21T18:33:11.960" v="1407"/>
          <ac:spMkLst>
            <pc:docMk/>
            <pc:sldMk cId="3681501995" sldId="274"/>
            <ac:spMk id="17" creationId="{D8DEA861-B806-4737-B878-73A33AC6B538}"/>
          </ac:spMkLst>
        </pc:spChg>
        <pc:spChg chg="del">
          <ac:chgData name="Arvind Balachandran" userId="862362089eb8ee1e" providerId="LiveId" clId="{798E5C7E-A717-4E53-AD76-E09665BE644D}" dt="2026-03-21T18:33:11.960" v="1408"/>
          <ac:spMkLst>
            <pc:docMk/>
            <pc:sldMk cId="3681501995" sldId="274"/>
            <ac:spMk id="18" creationId="{75D99024-4EA6-4C8B-A31B-589D1C54E970}"/>
          </ac:spMkLst>
        </pc:spChg>
        <pc:spChg chg="del">
          <ac:chgData name="Arvind Balachandran" userId="862362089eb8ee1e" providerId="LiveId" clId="{798E5C7E-A717-4E53-AD76-E09665BE644D}" dt="2026-03-21T18:33:11.960" v="1409"/>
          <ac:spMkLst>
            <pc:docMk/>
            <pc:sldMk cId="3681501995" sldId="274"/>
            <ac:spMk id="19" creationId="{6CF97026-04FA-4848-B398-73AB5061E5A8}"/>
          </ac:spMkLst>
        </pc:spChg>
        <pc:spChg chg="del">
          <ac:chgData name="Arvind Balachandran" userId="862362089eb8ee1e" providerId="LiveId" clId="{798E5C7E-A717-4E53-AD76-E09665BE644D}" dt="2026-03-21T18:33:11.960" v="1410"/>
          <ac:spMkLst>
            <pc:docMk/>
            <pc:sldMk cId="3681501995" sldId="274"/>
            <ac:spMk id="20" creationId="{0DBD19E3-683A-4E78-90FE-D01379E2E242}"/>
          </ac:spMkLst>
        </pc:spChg>
        <pc:spChg chg="del">
          <ac:chgData name="Arvind Balachandran" userId="862362089eb8ee1e" providerId="LiveId" clId="{798E5C7E-A717-4E53-AD76-E09665BE644D}" dt="2026-03-21T18:33:11.969" v="1411"/>
          <ac:spMkLst>
            <pc:docMk/>
            <pc:sldMk cId="3681501995" sldId="274"/>
            <ac:spMk id="21" creationId="{4885C85A-BB0E-4154-8619-36086DACA0C7}"/>
          </ac:spMkLst>
        </pc:spChg>
        <pc:spChg chg="del">
          <ac:chgData name="Arvind Balachandran" userId="862362089eb8ee1e" providerId="LiveId" clId="{798E5C7E-A717-4E53-AD76-E09665BE644D}" dt="2026-03-21T18:33:11.969" v="1412"/>
          <ac:spMkLst>
            <pc:docMk/>
            <pc:sldMk cId="3681501995" sldId="274"/>
            <ac:spMk id="22" creationId="{BC48592D-9982-4667-BDB6-F32DD3FF3D30}"/>
          </ac:spMkLst>
        </pc:spChg>
        <pc:spChg chg="del">
          <ac:chgData name="Arvind Balachandran" userId="862362089eb8ee1e" providerId="LiveId" clId="{798E5C7E-A717-4E53-AD76-E09665BE644D}" dt="2026-03-21T18:33:11.969" v="1413"/>
          <ac:spMkLst>
            <pc:docMk/>
            <pc:sldMk cId="3681501995" sldId="274"/>
            <ac:spMk id="23" creationId="{D218D075-6F1B-4694-8AC3-325301476954}"/>
          </ac:spMkLst>
        </pc:spChg>
        <pc:spChg chg="del">
          <ac:chgData name="Arvind Balachandran" userId="862362089eb8ee1e" providerId="LiveId" clId="{798E5C7E-A717-4E53-AD76-E09665BE644D}" dt="2026-03-21T18:33:11.969" v="1414"/>
          <ac:spMkLst>
            <pc:docMk/>
            <pc:sldMk cId="3681501995" sldId="274"/>
            <ac:spMk id="24" creationId="{5BCD1EC2-7465-43F5-9B3A-926B0F801D24}"/>
          </ac:spMkLst>
        </pc:spChg>
        <pc:spChg chg="del">
          <ac:chgData name="Arvind Balachandran" userId="862362089eb8ee1e" providerId="LiveId" clId="{798E5C7E-A717-4E53-AD76-E09665BE644D}" dt="2026-03-21T18:33:11.969" v="1415"/>
          <ac:spMkLst>
            <pc:docMk/>
            <pc:sldMk cId="3681501995" sldId="274"/>
            <ac:spMk id="25" creationId="{FFD8E40A-F593-4320-BEA3-AFFF36DAC11A}"/>
          </ac:spMkLst>
        </pc:spChg>
        <pc:spChg chg="del">
          <ac:chgData name="Arvind Balachandran" userId="862362089eb8ee1e" providerId="LiveId" clId="{798E5C7E-A717-4E53-AD76-E09665BE644D}" dt="2026-03-21T18:33:11.969" v="1416"/>
          <ac:spMkLst>
            <pc:docMk/>
            <pc:sldMk cId="3681501995" sldId="274"/>
            <ac:spMk id="26" creationId="{8844E1C7-93FC-47E6-86C2-F4DBC0677EFD}"/>
          </ac:spMkLst>
        </pc:spChg>
        <pc:spChg chg="del">
          <ac:chgData name="Arvind Balachandran" userId="862362089eb8ee1e" providerId="LiveId" clId="{798E5C7E-A717-4E53-AD76-E09665BE644D}" dt="2026-03-21T18:33:11.969" v="1417"/>
          <ac:spMkLst>
            <pc:docMk/>
            <pc:sldMk cId="3681501995" sldId="274"/>
            <ac:spMk id="27" creationId="{75D36768-51B6-42EB-9248-4CAA6F026B76}"/>
          </ac:spMkLst>
        </pc:spChg>
        <pc:spChg chg="del">
          <ac:chgData name="Arvind Balachandran" userId="862362089eb8ee1e" providerId="LiveId" clId="{798E5C7E-A717-4E53-AD76-E09665BE644D}" dt="2026-03-21T18:33:11.969" v="1418"/>
          <ac:spMkLst>
            <pc:docMk/>
            <pc:sldMk cId="3681501995" sldId="274"/>
            <ac:spMk id="28" creationId="{7E89084F-27E4-4838-8324-62E7B0790D83}"/>
          </ac:spMkLst>
        </pc:spChg>
        <pc:spChg chg="del">
          <ac:chgData name="Arvind Balachandran" userId="862362089eb8ee1e" providerId="LiveId" clId="{798E5C7E-A717-4E53-AD76-E09665BE644D}" dt="2026-03-21T18:33:11.969" v="1419"/>
          <ac:spMkLst>
            <pc:docMk/>
            <pc:sldMk cId="3681501995" sldId="274"/>
            <ac:spMk id="29" creationId="{3DBD66E9-4A5E-4EB6-BB5C-45D73580340F}"/>
          </ac:spMkLst>
        </pc:spChg>
        <pc:spChg chg="del">
          <ac:chgData name="Arvind Balachandran" userId="862362089eb8ee1e" providerId="LiveId" clId="{798E5C7E-A717-4E53-AD76-E09665BE644D}" dt="2026-03-21T18:33:11.969" v="1420"/>
          <ac:spMkLst>
            <pc:docMk/>
            <pc:sldMk cId="3681501995" sldId="274"/>
            <ac:spMk id="30" creationId="{51CA34E7-2374-47D4-8FD8-472616B778D8}"/>
          </ac:spMkLst>
        </pc:spChg>
        <pc:spChg chg="del">
          <ac:chgData name="Arvind Balachandran" userId="862362089eb8ee1e" providerId="LiveId" clId="{798E5C7E-A717-4E53-AD76-E09665BE644D}" dt="2026-03-21T18:33:11.969" v="1421"/>
          <ac:spMkLst>
            <pc:docMk/>
            <pc:sldMk cId="3681501995" sldId="274"/>
            <ac:spMk id="31" creationId="{7DBDC385-8EBF-4901-90CF-8BC362EC1EE1}"/>
          </ac:spMkLst>
        </pc:spChg>
        <pc:spChg chg="del">
          <ac:chgData name="Arvind Balachandran" userId="862362089eb8ee1e" providerId="LiveId" clId="{798E5C7E-A717-4E53-AD76-E09665BE644D}" dt="2026-03-21T18:33:11.969" v="1422"/>
          <ac:spMkLst>
            <pc:docMk/>
            <pc:sldMk cId="3681501995" sldId="274"/>
            <ac:spMk id="32" creationId="{5E477748-9560-4FCA-81FA-CA0B14B80448}"/>
          </ac:spMkLst>
        </pc:spChg>
        <pc:spChg chg="del">
          <ac:chgData name="Arvind Balachandran" userId="862362089eb8ee1e" providerId="LiveId" clId="{798E5C7E-A717-4E53-AD76-E09665BE644D}" dt="2026-03-21T18:33:11.969" v="1423"/>
          <ac:spMkLst>
            <pc:docMk/>
            <pc:sldMk cId="3681501995" sldId="274"/>
            <ac:spMk id="33" creationId="{A515171C-9553-44BD-9E72-F90D355D19C0}"/>
          </ac:spMkLst>
        </pc:spChg>
        <pc:spChg chg="del">
          <ac:chgData name="Arvind Balachandran" userId="862362089eb8ee1e" providerId="LiveId" clId="{798E5C7E-A717-4E53-AD76-E09665BE644D}" dt="2026-03-21T18:33:11.969" v="1424"/>
          <ac:spMkLst>
            <pc:docMk/>
            <pc:sldMk cId="3681501995" sldId="274"/>
            <ac:spMk id="34" creationId="{8BD097CC-4074-4F79-8375-A01EDF63FC18}"/>
          </ac:spMkLst>
        </pc:spChg>
        <pc:spChg chg="del">
          <ac:chgData name="Arvind Balachandran" userId="862362089eb8ee1e" providerId="LiveId" clId="{798E5C7E-A717-4E53-AD76-E09665BE644D}" dt="2026-03-21T18:33:11.969" v="1425"/>
          <ac:spMkLst>
            <pc:docMk/>
            <pc:sldMk cId="3681501995" sldId="274"/>
            <ac:spMk id="35" creationId="{16A24078-30E7-4A9E-815B-E122B84B9127}"/>
          </ac:spMkLst>
        </pc:spChg>
        <pc:spChg chg="del">
          <ac:chgData name="Arvind Balachandran" userId="862362089eb8ee1e" providerId="LiveId" clId="{798E5C7E-A717-4E53-AD76-E09665BE644D}" dt="2026-03-21T18:33:11.969" v="1426"/>
          <ac:spMkLst>
            <pc:docMk/>
            <pc:sldMk cId="3681501995" sldId="274"/>
            <ac:spMk id="36" creationId="{768ED0CD-450A-436B-A5DF-699CA3B506A6}"/>
          </ac:spMkLst>
        </pc:spChg>
        <pc:spChg chg="del">
          <ac:chgData name="Arvind Balachandran" userId="862362089eb8ee1e" providerId="LiveId" clId="{798E5C7E-A717-4E53-AD76-E09665BE644D}" dt="2026-03-21T18:33:11.969" v="1427"/>
          <ac:spMkLst>
            <pc:docMk/>
            <pc:sldMk cId="3681501995" sldId="274"/>
            <ac:spMk id="37" creationId="{0E39B197-4BE7-41C6-93CC-74A9DD48C22F}"/>
          </ac:spMkLst>
        </pc:spChg>
        <pc:spChg chg="del">
          <ac:chgData name="Arvind Balachandran" userId="862362089eb8ee1e" providerId="LiveId" clId="{798E5C7E-A717-4E53-AD76-E09665BE644D}" dt="2026-03-21T18:33:11.979" v="1428"/>
          <ac:spMkLst>
            <pc:docMk/>
            <pc:sldMk cId="3681501995" sldId="274"/>
            <ac:spMk id="38" creationId="{4334CDB0-7E25-4B9F-8803-3AEF4D94A6B9}"/>
          </ac:spMkLst>
        </pc:spChg>
        <pc:spChg chg="del">
          <ac:chgData name="Arvind Balachandran" userId="862362089eb8ee1e" providerId="LiveId" clId="{798E5C7E-A717-4E53-AD76-E09665BE644D}" dt="2026-03-21T18:33:11.980" v="1429"/>
          <ac:spMkLst>
            <pc:docMk/>
            <pc:sldMk cId="3681501995" sldId="274"/>
            <ac:spMk id="39" creationId="{A071DD5C-2362-4447-A54F-F2CF35410DC1}"/>
          </ac:spMkLst>
        </pc:spChg>
        <pc:spChg chg="del">
          <ac:chgData name="Arvind Balachandran" userId="862362089eb8ee1e" providerId="LiveId" clId="{798E5C7E-A717-4E53-AD76-E09665BE644D}" dt="2026-03-21T18:33:11.981" v="1430"/>
          <ac:spMkLst>
            <pc:docMk/>
            <pc:sldMk cId="3681501995" sldId="274"/>
            <ac:spMk id="40" creationId="{C6521AE3-4232-47E2-9FED-71F14616DD88}"/>
          </ac:spMkLst>
        </pc:spChg>
        <pc:spChg chg="del">
          <ac:chgData name="Arvind Balachandran" userId="862362089eb8ee1e" providerId="LiveId" clId="{798E5C7E-A717-4E53-AD76-E09665BE644D}" dt="2026-03-21T18:33:11.981" v="1431"/>
          <ac:spMkLst>
            <pc:docMk/>
            <pc:sldMk cId="3681501995" sldId="274"/>
            <ac:spMk id="41" creationId="{77162FD9-BD96-4BB6-8A0B-E55587EC3BC0}"/>
          </ac:spMkLst>
        </pc:spChg>
        <pc:spChg chg="del">
          <ac:chgData name="Arvind Balachandran" userId="862362089eb8ee1e" providerId="LiveId" clId="{798E5C7E-A717-4E53-AD76-E09665BE644D}" dt="2026-03-21T18:33:11.981" v="1432"/>
          <ac:spMkLst>
            <pc:docMk/>
            <pc:sldMk cId="3681501995" sldId="274"/>
            <ac:spMk id="42" creationId="{BD7AA579-5C84-43BD-AD8D-722DA11E26BB}"/>
          </ac:spMkLst>
        </pc:spChg>
        <pc:spChg chg="add mod">
          <ac:chgData name="Arvind Balachandran" userId="862362089eb8ee1e" providerId="LiveId" clId="{798E5C7E-A717-4E53-AD76-E09665BE644D}" dt="2026-03-21T18:33:12.223" v="1484"/>
          <ac:spMkLst>
            <pc:docMk/>
            <pc:sldMk cId="3681501995" sldId="274"/>
            <ac:spMk id="43" creationId="{659B63E4-0B9E-4F13-9819-FAA1640BA139}"/>
          </ac:spMkLst>
        </pc:spChg>
        <pc:spChg chg="add mod">
          <ac:chgData name="Arvind Balachandran" userId="862362089eb8ee1e" providerId="LiveId" clId="{798E5C7E-A717-4E53-AD76-E09665BE644D}" dt="2026-03-21T18:33:12.259" v="1489"/>
          <ac:spMkLst>
            <pc:docMk/>
            <pc:sldMk cId="3681501995" sldId="274"/>
            <ac:spMk id="44" creationId="{9E7BC386-011C-46E9-BC5D-441B469EC065}"/>
          </ac:spMkLst>
        </pc:spChg>
        <pc:spChg chg="add mod">
          <ac:chgData name="Arvind Balachandran" userId="862362089eb8ee1e" providerId="LiveId" clId="{798E5C7E-A717-4E53-AD76-E09665BE644D}" dt="2026-03-21T18:33:12.288" v="1494"/>
          <ac:spMkLst>
            <pc:docMk/>
            <pc:sldMk cId="3681501995" sldId="274"/>
            <ac:spMk id="45" creationId="{4784A45B-1D0B-4AA9-880B-8168EB8CC05B}"/>
          </ac:spMkLst>
        </pc:spChg>
        <pc:spChg chg="add mod">
          <ac:chgData name="Arvind Balachandran" userId="862362089eb8ee1e" providerId="LiveId" clId="{798E5C7E-A717-4E53-AD76-E09665BE644D}" dt="2026-03-21T18:37:04.855" v="2263"/>
          <ac:spMkLst>
            <pc:docMk/>
            <pc:sldMk cId="3681501995" sldId="274"/>
            <ac:spMk id="46" creationId="{A44E83C5-4219-4D6A-9FD3-2DE85524F94E}"/>
          </ac:spMkLst>
        </pc:spChg>
        <pc:spChg chg="add mod">
          <ac:chgData name="Arvind Balachandran" userId="862362089eb8ee1e" providerId="LiveId" clId="{798E5C7E-A717-4E53-AD76-E09665BE644D}" dt="2026-03-21T18:37:04.855" v="2264"/>
          <ac:spMkLst>
            <pc:docMk/>
            <pc:sldMk cId="3681501995" sldId="274"/>
            <ac:spMk id="47" creationId="{6D9EE64E-3BA0-4F4E-99EF-3C7C227C8F96}"/>
          </ac:spMkLst>
        </pc:spChg>
        <pc:spChg chg="add mod">
          <ac:chgData name="Arvind Balachandran" userId="862362089eb8ee1e" providerId="LiveId" clId="{798E5C7E-A717-4E53-AD76-E09665BE644D}" dt="2026-03-21T18:37:04.855" v="2265"/>
          <ac:spMkLst>
            <pc:docMk/>
            <pc:sldMk cId="3681501995" sldId="274"/>
            <ac:spMk id="48" creationId="{C8575719-0939-4598-ADB4-BE6EF76FACF5}"/>
          </ac:spMkLst>
        </pc:spChg>
        <pc:spChg chg="add mod">
          <ac:chgData name="Arvind Balachandran" userId="862362089eb8ee1e" providerId="LiveId" clId="{798E5C7E-A717-4E53-AD76-E09665BE644D}" dt="2026-03-21T18:37:04.855" v="2266"/>
          <ac:spMkLst>
            <pc:docMk/>
            <pc:sldMk cId="3681501995" sldId="274"/>
            <ac:spMk id="49" creationId="{E73C2223-86F1-40EC-B045-FAF9F0625112}"/>
          </ac:spMkLst>
        </pc:spChg>
        <pc:spChg chg="add mod">
          <ac:chgData name="Arvind Balachandran" userId="862362089eb8ee1e" providerId="LiveId" clId="{798E5C7E-A717-4E53-AD76-E09665BE644D}" dt="2026-03-21T18:37:04.855" v="2267"/>
          <ac:spMkLst>
            <pc:docMk/>
            <pc:sldMk cId="3681501995" sldId="274"/>
            <ac:spMk id="50" creationId="{721F7D66-D2EC-4FA1-AC03-17247C6D3E68}"/>
          </ac:spMkLst>
        </pc:spChg>
        <pc:spChg chg="add mod">
          <ac:chgData name="Arvind Balachandran" userId="862362089eb8ee1e" providerId="LiveId" clId="{798E5C7E-A717-4E53-AD76-E09665BE644D}" dt="2026-03-21T18:33:12.443" v="1523"/>
          <ac:spMkLst>
            <pc:docMk/>
            <pc:sldMk cId="3681501995" sldId="274"/>
            <ac:spMk id="51" creationId="{AD14CD1D-F930-47D9-9293-DF8FC6F55DAA}"/>
          </ac:spMkLst>
        </pc:spChg>
        <pc:spChg chg="add mod">
          <ac:chgData name="Arvind Balachandran" userId="862362089eb8ee1e" providerId="LiveId" clId="{798E5C7E-A717-4E53-AD76-E09665BE644D}" dt="2026-03-21T18:37:04.855" v="2268"/>
          <ac:spMkLst>
            <pc:docMk/>
            <pc:sldMk cId="3681501995" sldId="274"/>
            <ac:spMk id="52" creationId="{4852CC8B-C58E-4BDF-AEB3-132A8FE55B58}"/>
          </ac:spMkLst>
        </pc:spChg>
        <pc:spChg chg="add mod">
          <ac:chgData name="Arvind Balachandran" userId="862362089eb8ee1e" providerId="LiveId" clId="{798E5C7E-A717-4E53-AD76-E09665BE644D}" dt="2026-03-21T18:37:04.855" v="2269"/>
          <ac:spMkLst>
            <pc:docMk/>
            <pc:sldMk cId="3681501995" sldId="274"/>
            <ac:spMk id="53" creationId="{33F1502A-1D51-4AB9-B893-97F48A8CB4F5}"/>
          </ac:spMkLst>
        </pc:spChg>
        <pc:spChg chg="add mod">
          <ac:chgData name="Arvind Balachandran" userId="862362089eb8ee1e" providerId="LiveId" clId="{798E5C7E-A717-4E53-AD76-E09665BE644D}" dt="2026-03-21T18:37:04.855" v="2270"/>
          <ac:spMkLst>
            <pc:docMk/>
            <pc:sldMk cId="3681501995" sldId="274"/>
            <ac:spMk id="54" creationId="{6D2D0B6D-1AC8-40B0-914B-115DC4CAEDD3}"/>
          </ac:spMkLst>
        </pc:spChg>
        <pc:spChg chg="add mod">
          <ac:chgData name="Arvind Balachandran" userId="862362089eb8ee1e" providerId="LiveId" clId="{798E5C7E-A717-4E53-AD76-E09665BE644D}" dt="2026-03-21T18:37:04.855" v="2271"/>
          <ac:spMkLst>
            <pc:docMk/>
            <pc:sldMk cId="3681501995" sldId="274"/>
            <ac:spMk id="55" creationId="{4747279F-8294-4B9A-895B-92E1584CA060}"/>
          </ac:spMkLst>
        </pc:spChg>
        <pc:spChg chg="add mod">
          <ac:chgData name="Arvind Balachandran" userId="862362089eb8ee1e" providerId="LiveId" clId="{798E5C7E-A717-4E53-AD76-E09665BE644D}" dt="2026-03-21T18:37:04.855" v="2272"/>
          <ac:spMkLst>
            <pc:docMk/>
            <pc:sldMk cId="3681501995" sldId="274"/>
            <ac:spMk id="56" creationId="{37901920-DCB9-4CD2-BF19-0CB8DEE497EB}"/>
          </ac:spMkLst>
        </pc:spChg>
        <pc:spChg chg="add mod">
          <ac:chgData name="Arvind Balachandran" userId="862362089eb8ee1e" providerId="LiveId" clId="{798E5C7E-A717-4E53-AD76-E09665BE644D}" dt="2026-03-21T18:37:04.855" v="2273"/>
          <ac:spMkLst>
            <pc:docMk/>
            <pc:sldMk cId="3681501995" sldId="274"/>
            <ac:spMk id="57" creationId="{DE00542E-7B2B-4116-A214-ABBDD1EFD490}"/>
          </ac:spMkLst>
        </pc:spChg>
        <pc:spChg chg="add mod">
          <ac:chgData name="Arvind Balachandran" userId="862362089eb8ee1e" providerId="LiveId" clId="{798E5C7E-A717-4E53-AD76-E09665BE644D}" dt="2026-03-21T18:37:04.855" v="2274"/>
          <ac:spMkLst>
            <pc:docMk/>
            <pc:sldMk cId="3681501995" sldId="274"/>
            <ac:spMk id="58" creationId="{B96A6137-D1B4-48E7-9526-6EC5EACE247D}"/>
          </ac:spMkLst>
        </pc:spChg>
        <pc:spChg chg="add mod">
          <ac:chgData name="Arvind Balachandran" userId="862362089eb8ee1e" providerId="LiveId" clId="{798E5C7E-A717-4E53-AD76-E09665BE644D}" dt="2026-03-21T18:37:04.855" v="2275"/>
          <ac:spMkLst>
            <pc:docMk/>
            <pc:sldMk cId="3681501995" sldId="274"/>
            <ac:spMk id="59" creationId="{76AE85FC-EA7E-43B3-8121-6D3EB13BF1E5}"/>
          </ac:spMkLst>
        </pc:spChg>
        <pc:spChg chg="add mod">
          <ac:chgData name="Arvind Balachandran" userId="862362089eb8ee1e" providerId="LiveId" clId="{798E5C7E-A717-4E53-AD76-E09665BE644D}" dt="2026-03-21T18:37:04.863" v="2276"/>
          <ac:spMkLst>
            <pc:docMk/>
            <pc:sldMk cId="3681501995" sldId="274"/>
            <ac:spMk id="60" creationId="{F594E6FF-388C-446E-B977-0A240AFBC251}"/>
          </ac:spMkLst>
        </pc:spChg>
        <pc:spChg chg="add mod">
          <ac:chgData name="Arvind Balachandran" userId="862362089eb8ee1e" providerId="LiveId" clId="{798E5C7E-A717-4E53-AD76-E09665BE644D}" dt="2026-03-21T18:37:04.864" v="2277"/>
          <ac:spMkLst>
            <pc:docMk/>
            <pc:sldMk cId="3681501995" sldId="274"/>
            <ac:spMk id="61" creationId="{0ADD0934-03A2-4497-A524-B6DDEB83A36E}"/>
          </ac:spMkLst>
        </pc:spChg>
        <pc:spChg chg="add mod">
          <ac:chgData name="Arvind Balachandran" userId="862362089eb8ee1e" providerId="LiveId" clId="{798E5C7E-A717-4E53-AD76-E09665BE644D}" dt="2026-03-21T18:33:12.742" v="1578"/>
          <ac:spMkLst>
            <pc:docMk/>
            <pc:sldMk cId="3681501995" sldId="274"/>
            <ac:spMk id="62" creationId="{106D1581-FF1A-43A7-AFE8-37934FF4D5C7}"/>
          </ac:spMkLst>
        </pc:spChg>
        <pc:spChg chg="add mod">
          <ac:chgData name="Arvind Balachandran" userId="862362089eb8ee1e" providerId="LiveId" clId="{798E5C7E-A717-4E53-AD76-E09665BE644D}" dt="2026-03-21T18:33:12.767" v="1584"/>
          <ac:spMkLst>
            <pc:docMk/>
            <pc:sldMk cId="3681501995" sldId="274"/>
            <ac:spMk id="63" creationId="{E81099B7-52DC-4BA5-98C4-24DCDB3AE438}"/>
          </ac:spMkLst>
        </pc:spChg>
      </pc:sldChg>
      <pc:sldChg chg="addSp delSp modSp add del mod">
        <pc:chgData name="Arvind Balachandran" userId="862362089eb8ee1e" providerId="LiveId" clId="{798E5C7E-A717-4E53-AD76-E09665BE644D}" dt="2026-03-21T19:39:00.152" v="2359"/>
        <pc:sldMkLst>
          <pc:docMk/>
          <pc:sldMk cId="4146596138" sldId="275"/>
        </pc:sldMkLst>
        <pc:spChg chg="del">
          <ac:chgData name="Arvind Balachandran" userId="862362089eb8ee1e" providerId="LiveId" clId="{798E5C7E-A717-4E53-AD76-E09665BE644D}" dt="2026-03-21T18:35:23.818" v="2184"/>
          <ac:spMkLst>
            <pc:docMk/>
            <pc:sldMk cId="4146596138" sldId="275"/>
            <ac:spMk id="2" creationId="{03FF7E3A-2D06-49AB-B85D-775071AE927D}"/>
          </ac:spMkLst>
        </pc:spChg>
        <pc:spChg chg="add mod">
          <ac:chgData name="Arvind Balachandran" userId="862362089eb8ee1e" providerId="LiveId" clId="{798E5C7E-A717-4E53-AD76-E09665BE644D}" dt="2026-03-21T18:35:23.863" v="2199"/>
          <ac:spMkLst>
            <pc:docMk/>
            <pc:sldMk cId="4146596138" sldId="275"/>
            <ac:spMk id="3" creationId="{B9C4C0BE-65F6-4236-9152-39696F7EEF22}"/>
          </ac:spMkLst>
        </pc:spChg>
        <pc:spChg chg="del">
          <ac:chgData name="Arvind Balachandran" userId="862362089eb8ee1e" providerId="LiveId" clId="{798E5C7E-A717-4E53-AD76-E09665BE644D}" dt="2026-03-21T18:35:23.818" v="2185"/>
          <ac:spMkLst>
            <pc:docMk/>
            <pc:sldMk cId="4146596138" sldId="275"/>
            <ac:spMk id="4" creationId="{9ECBB806-7008-4342-88DA-A6055E9D9A03}"/>
          </ac:spMkLst>
        </pc:spChg>
        <pc:spChg chg="add mod">
          <ac:chgData name="Arvind Balachandran" userId="862362089eb8ee1e" providerId="LiveId" clId="{798E5C7E-A717-4E53-AD76-E09665BE644D}" dt="2026-03-21T18:35:23.876" v="2205"/>
          <ac:spMkLst>
            <pc:docMk/>
            <pc:sldMk cId="4146596138" sldId="275"/>
            <ac:spMk id="5" creationId="{9CA59BAB-580F-44B1-A731-12980BC60707}"/>
          </ac:spMkLst>
        </pc:spChg>
        <pc:spChg chg="del">
          <ac:chgData name="Arvind Balachandran" userId="862362089eb8ee1e" providerId="LiveId" clId="{798E5C7E-A717-4E53-AD76-E09665BE644D}" dt="2026-03-21T18:35:23.818" v="2186"/>
          <ac:spMkLst>
            <pc:docMk/>
            <pc:sldMk cId="4146596138" sldId="275"/>
            <ac:spMk id="6" creationId="{E03F633F-13D4-4379-A4C8-3BDD37CA44A1}"/>
          </ac:spMkLst>
        </pc:spChg>
        <pc:spChg chg="add mod">
          <ac:chgData name="Arvind Balachandran" userId="862362089eb8ee1e" providerId="LiveId" clId="{798E5C7E-A717-4E53-AD76-E09665BE644D}" dt="2026-03-21T18:38:28.200" v="2325"/>
          <ac:spMkLst>
            <pc:docMk/>
            <pc:sldMk cId="4146596138" sldId="275"/>
            <ac:spMk id="7" creationId="{A66E05F1-A990-415A-A181-287BEF711574}"/>
          </ac:spMkLst>
        </pc:spChg>
        <pc:spChg chg="del">
          <ac:chgData name="Arvind Balachandran" userId="862362089eb8ee1e" providerId="LiveId" clId="{798E5C7E-A717-4E53-AD76-E09665BE644D}" dt="2026-03-21T18:35:23.818" v="2187"/>
          <ac:spMkLst>
            <pc:docMk/>
            <pc:sldMk cId="4146596138" sldId="275"/>
            <ac:spMk id="8" creationId="{D5C7D986-CAEF-4346-897C-83105352C76C}"/>
          </ac:spMkLst>
        </pc:spChg>
        <pc:spChg chg="del">
          <ac:chgData name="Arvind Balachandran" userId="862362089eb8ee1e" providerId="LiveId" clId="{798E5C7E-A717-4E53-AD76-E09665BE644D}" dt="2026-03-21T18:35:23.828" v="2188"/>
          <ac:spMkLst>
            <pc:docMk/>
            <pc:sldMk cId="4146596138" sldId="275"/>
            <ac:spMk id="10" creationId="{C9E96001-1C50-40BE-BCDD-8053B965D7CE}"/>
          </ac:spMkLst>
        </pc:spChg>
        <pc:spChg chg="del">
          <ac:chgData name="Arvind Balachandran" userId="862362089eb8ee1e" providerId="LiveId" clId="{798E5C7E-A717-4E53-AD76-E09665BE644D}" dt="2026-03-21T18:35:23.830" v="2189"/>
          <ac:spMkLst>
            <pc:docMk/>
            <pc:sldMk cId="4146596138" sldId="275"/>
            <ac:spMk id="12" creationId="{0F42B265-521D-4FE9-A804-BD88A01C3BE5}"/>
          </ac:spMkLst>
        </pc:spChg>
        <pc:spChg chg="add mod">
          <ac:chgData name="Arvind Balachandran" userId="862362089eb8ee1e" providerId="LiveId" clId="{798E5C7E-A717-4E53-AD76-E09665BE644D}" dt="2026-03-21T18:35:23.892" v="2216"/>
          <ac:spMkLst>
            <pc:docMk/>
            <pc:sldMk cId="4146596138" sldId="275"/>
            <ac:spMk id="14" creationId="{E86D9998-B4B4-435C-8DDE-4AA615AF8BDA}"/>
          </ac:spMkLst>
        </pc:spChg>
        <pc:spChg chg="add mod">
          <ac:chgData name="Arvind Balachandran" userId="862362089eb8ee1e" providerId="LiveId" clId="{798E5C7E-A717-4E53-AD76-E09665BE644D}" dt="2026-03-21T18:35:23.897" v="2222"/>
          <ac:spMkLst>
            <pc:docMk/>
            <pc:sldMk cId="4146596138" sldId="275"/>
            <ac:spMk id="15" creationId="{5788B665-987C-4E24-9822-2B04556A400C}"/>
          </ac:spMkLst>
        </pc:spChg>
        <pc:spChg chg="add mod">
          <ac:chgData name="Arvind Balachandran" userId="862362089eb8ee1e" providerId="LiveId" clId="{798E5C7E-A717-4E53-AD76-E09665BE644D}" dt="2026-03-21T18:35:23.914" v="2228"/>
          <ac:spMkLst>
            <pc:docMk/>
            <pc:sldMk cId="4146596138" sldId="275"/>
            <ac:spMk id="16" creationId="{C6B599F7-533D-4C36-AC69-48BC21E6C86F}"/>
          </ac:spMkLst>
        </pc:spChg>
        <pc:spChg chg="add mod">
          <ac:chgData name="Arvind Balachandran" userId="862362089eb8ee1e" providerId="LiveId" clId="{798E5C7E-A717-4E53-AD76-E09665BE644D}" dt="2026-03-21T18:35:23.924" v="2234"/>
          <ac:spMkLst>
            <pc:docMk/>
            <pc:sldMk cId="4146596138" sldId="275"/>
            <ac:spMk id="17" creationId="{99A494F3-0033-4350-B161-DA90C4E637B4}"/>
          </ac:spMkLst>
        </pc:spChg>
        <pc:spChg chg="add mod">
          <ac:chgData name="Arvind Balachandran" userId="862362089eb8ee1e" providerId="LiveId" clId="{798E5C7E-A717-4E53-AD76-E09665BE644D}" dt="2026-03-21T18:35:23.930" v="2240"/>
          <ac:spMkLst>
            <pc:docMk/>
            <pc:sldMk cId="4146596138" sldId="275"/>
            <ac:spMk id="18" creationId="{E42EE550-B0F8-402E-B16B-DC84EAF55002}"/>
          </ac:spMkLst>
        </pc:spChg>
        <pc:spChg chg="add mod">
          <ac:chgData name="Arvind Balachandran" userId="862362089eb8ee1e" providerId="LiveId" clId="{798E5C7E-A717-4E53-AD76-E09665BE644D}" dt="2026-03-21T18:38:28.167" v="2313"/>
          <ac:spMkLst>
            <pc:docMk/>
            <pc:sldMk cId="4146596138" sldId="275"/>
            <ac:spMk id="19" creationId="{9C35A488-F8C0-4019-A4D1-2C1AD9376231}"/>
          </ac:spMkLst>
        </pc:spChg>
        <pc:spChg chg="add mod">
          <ac:chgData name="Arvind Balachandran" userId="862362089eb8ee1e" providerId="LiveId" clId="{798E5C7E-A717-4E53-AD76-E09665BE644D}" dt="2026-03-21T18:38:28.195" v="2318"/>
          <ac:spMkLst>
            <pc:docMk/>
            <pc:sldMk cId="4146596138" sldId="275"/>
            <ac:spMk id="20" creationId="{C7AC68A5-2C00-4044-AA3E-4A1258EAB022}"/>
          </ac:spMkLst>
        </pc:spChg>
        <pc:spChg chg="add mod">
          <ac:chgData name="Arvind Balachandran" userId="862362089eb8ee1e" providerId="LiveId" clId="{798E5C7E-A717-4E53-AD76-E09665BE644D}" dt="2026-03-21T18:38:28.195" v="2321"/>
          <ac:spMkLst>
            <pc:docMk/>
            <pc:sldMk cId="4146596138" sldId="275"/>
            <ac:spMk id="21" creationId="{394AB060-BCB0-4C3E-A620-D372CDE01BAF}"/>
          </ac:spMkLst>
        </pc:spChg>
        <pc:picChg chg="mod">
          <ac:chgData name="Arvind Balachandran" userId="862362089eb8ee1e" providerId="LiveId" clId="{798E5C7E-A717-4E53-AD76-E09665BE644D}" dt="2026-03-21T18:35:23.847" v="2193"/>
          <ac:picMkLst>
            <pc:docMk/>
            <pc:sldMk cId="4146596138" sldId="275"/>
            <ac:picMk id="9" creationId="{8C97C939-6C92-82AC-FA11-C112B7FF829F}"/>
          </ac:picMkLst>
        </pc:picChg>
        <pc:picChg chg="del">
          <ac:chgData name="Arvind Balachandran" userId="862362089eb8ee1e" providerId="LiveId" clId="{798E5C7E-A717-4E53-AD76-E09665BE644D}" dt="2026-03-21T18:35:23.847" v="2194"/>
          <ac:picMkLst>
            <pc:docMk/>
            <pc:sldMk cId="4146596138" sldId="275"/>
            <ac:picMk id="11" creationId="{CF8E178B-DEA3-336D-CF32-0E3679624297}"/>
          </ac:picMkLst>
        </pc:picChg>
        <pc:picChg chg="del">
          <ac:chgData name="Arvind Balachandran" userId="862362089eb8ee1e" providerId="LiveId" clId="{798E5C7E-A717-4E53-AD76-E09665BE644D}" dt="2026-03-21T18:35:23.847" v="2195"/>
          <ac:picMkLst>
            <pc:docMk/>
            <pc:sldMk cId="4146596138" sldId="275"/>
            <ac:picMk id="13" creationId="{FE2E8463-42BE-CA84-3FD1-4E407EC30195}"/>
          </ac:picMkLst>
        </pc:picChg>
      </pc:sldChg>
      <pc:sldChg chg="addSp delSp modSp add del mod setBg">
        <pc:chgData name="Arvind Balachandran" userId="862362089eb8ee1e" providerId="LiveId" clId="{798E5C7E-A717-4E53-AD76-E09665BE644D}" dt="2026-03-21T19:38:47.495" v="2357"/>
        <pc:sldMkLst>
          <pc:docMk/>
          <pc:sldMk cId="3909580345" sldId="276"/>
        </pc:sldMkLst>
        <pc:spChg chg="del">
          <ac:chgData name="Arvind Balachandran" userId="862362089eb8ee1e" providerId="LiveId" clId="{798E5C7E-A717-4E53-AD76-E09665BE644D}" dt="2026-03-21T18:35:00.097" v="2094"/>
          <ac:spMkLst>
            <pc:docMk/>
            <pc:sldMk cId="3909580345" sldId="276"/>
            <ac:spMk id="2" creationId="{03FF7E3A-2D06-49AB-B85D-775071AE927D}"/>
          </ac:spMkLst>
        </pc:spChg>
        <pc:spChg chg="add mod">
          <ac:chgData name="Arvind Balachandran" userId="862362089eb8ee1e" providerId="LiveId" clId="{798E5C7E-A717-4E53-AD76-E09665BE644D}" dt="2026-03-21T18:35:00.158" v="2115"/>
          <ac:spMkLst>
            <pc:docMk/>
            <pc:sldMk cId="3909580345" sldId="276"/>
            <ac:spMk id="3" creationId="{E1CD4CC1-B927-44BA-83BD-F6F71A0A5C5D}"/>
          </ac:spMkLst>
        </pc:spChg>
        <pc:spChg chg="del">
          <ac:chgData name="Arvind Balachandran" userId="862362089eb8ee1e" providerId="LiveId" clId="{798E5C7E-A717-4E53-AD76-E09665BE644D}" dt="2026-03-21T18:35:00.097" v="2095"/>
          <ac:spMkLst>
            <pc:docMk/>
            <pc:sldMk cId="3909580345" sldId="276"/>
            <ac:spMk id="4" creationId="{9ECBB806-7008-4342-88DA-A6055E9D9A03}"/>
          </ac:spMkLst>
        </pc:spChg>
        <pc:spChg chg="add mod">
          <ac:chgData name="Arvind Balachandran" userId="862362089eb8ee1e" providerId="LiveId" clId="{798E5C7E-A717-4E53-AD76-E09665BE644D}" dt="2026-03-21T18:35:00.174" v="2121"/>
          <ac:spMkLst>
            <pc:docMk/>
            <pc:sldMk cId="3909580345" sldId="276"/>
            <ac:spMk id="5" creationId="{DE3BE0F4-9ABF-4333-9C24-4DC373E7AF6B}"/>
          </ac:spMkLst>
        </pc:spChg>
        <pc:spChg chg="del">
          <ac:chgData name="Arvind Balachandran" userId="862362089eb8ee1e" providerId="LiveId" clId="{798E5C7E-A717-4E53-AD76-E09665BE644D}" dt="2026-03-21T18:35:00.097" v="2096"/>
          <ac:spMkLst>
            <pc:docMk/>
            <pc:sldMk cId="3909580345" sldId="276"/>
            <ac:spMk id="6" creationId="{E03F633F-13D4-4379-A4C8-3BDD37CA44A1}"/>
          </ac:spMkLst>
        </pc:spChg>
        <pc:spChg chg="add mod">
          <ac:chgData name="Arvind Balachandran" userId="862362089eb8ee1e" providerId="LiveId" clId="{798E5C7E-A717-4E53-AD76-E09665BE644D}" dt="2026-03-21T18:35:00.190" v="2124"/>
          <ac:spMkLst>
            <pc:docMk/>
            <pc:sldMk cId="3909580345" sldId="276"/>
            <ac:spMk id="7" creationId="{3A4F8EA0-4889-448E-8AC6-1C8281057EEC}"/>
          </ac:spMkLst>
        </pc:spChg>
        <pc:spChg chg="del">
          <ac:chgData name="Arvind Balachandran" userId="862362089eb8ee1e" providerId="LiveId" clId="{798E5C7E-A717-4E53-AD76-E09665BE644D}" dt="2026-03-21T18:35:00.099" v="2097"/>
          <ac:spMkLst>
            <pc:docMk/>
            <pc:sldMk cId="3909580345" sldId="276"/>
            <ac:spMk id="8" creationId="{D5C7D986-CAEF-4346-897C-83105352C76C}"/>
          </ac:spMkLst>
        </pc:spChg>
        <pc:spChg chg="del">
          <ac:chgData name="Arvind Balachandran" userId="862362089eb8ee1e" providerId="LiveId" clId="{798E5C7E-A717-4E53-AD76-E09665BE644D}" dt="2026-03-21T18:35:00.099" v="2098"/>
          <ac:spMkLst>
            <pc:docMk/>
            <pc:sldMk cId="3909580345" sldId="276"/>
            <ac:spMk id="10" creationId="{C9E96001-1C50-40BE-BCDD-8053B965D7CE}"/>
          </ac:spMkLst>
        </pc:spChg>
        <pc:spChg chg="del">
          <ac:chgData name="Arvind Balachandran" userId="862362089eb8ee1e" providerId="LiveId" clId="{798E5C7E-A717-4E53-AD76-E09665BE644D}" dt="2026-03-21T18:35:00.099" v="2099"/>
          <ac:spMkLst>
            <pc:docMk/>
            <pc:sldMk cId="3909580345" sldId="276"/>
            <ac:spMk id="12" creationId="{0F42B265-521D-4FE9-A804-BD88A01C3BE5}"/>
          </ac:spMkLst>
        </pc:spChg>
        <pc:spChg chg="add mod">
          <ac:chgData name="Arvind Balachandran" userId="862362089eb8ee1e" providerId="LiveId" clId="{798E5C7E-A717-4E53-AD76-E09665BE644D}" dt="2026-03-21T18:35:00.205" v="2130"/>
          <ac:spMkLst>
            <pc:docMk/>
            <pc:sldMk cId="3909580345" sldId="276"/>
            <ac:spMk id="14" creationId="{93CD5200-737B-49E9-ACE7-F471AA274628}"/>
          </ac:spMkLst>
        </pc:spChg>
        <pc:spChg chg="add mod">
          <ac:chgData name="Arvind Balachandran" userId="862362089eb8ee1e" providerId="LiveId" clId="{798E5C7E-A717-4E53-AD76-E09665BE644D}" dt="2026-03-21T18:35:00.227" v="2135"/>
          <ac:spMkLst>
            <pc:docMk/>
            <pc:sldMk cId="3909580345" sldId="276"/>
            <ac:spMk id="15" creationId="{EF77AC59-33EA-4317-9D1A-525CC70F34E5}"/>
          </ac:spMkLst>
        </pc:spChg>
        <pc:spChg chg="add mod">
          <ac:chgData name="Arvind Balachandran" userId="862362089eb8ee1e" providerId="LiveId" clId="{798E5C7E-A717-4E53-AD76-E09665BE644D}" dt="2026-03-21T18:35:00.245" v="2140"/>
          <ac:spMkLst>
            <pc:docMk/>
            <pc:sldMk cId="3909580345" sldId="276"/>
            <ac:spMk id="16" creationId="{967D6179-B9BD-43BD-8EBB-F9B51BECB823}"/>
          </ac:spMkLst>
        </pc:spChg>
        <pc:spChg chg="add mod">
          <ac:chgData name="Arvind Balachandran" userId="862362089eb8ee1e" providerId="LiveId" clId="{798E5C7E-A717-4E53-AD76-E09665BE644D}" dt="2026-03-21T18:35:00.248" v="2146"/>
          <ac:spMkLst>
            <pc:docMk/>
            <pc:sldMk cId="3909580345" sldId="276"/>
            <ac:spMk id="17" creationId="{F6F16D41-8B21-4D1E-AD02-D4CEF2F02FE1}"/>
          </ac:spMkLst>
        </pc:spChg>
        <pc:spChg chg="add mod">
          <ac:chgData name="Arvind Balachandran" userId="862362089eb8ee1e" providerId="LiveId" clId="{798E5C7E-A717-4E53-AD76-E09665BE644D}" dt="2026-03-21T18:35:00.277" v="2151"/>
          <ac:spMkLst>
            <pc:docMk/>
            <pc:sldMk cId="3909580345" sldId="276"/>
            <ac:spMk id="18" creationId="{31D5DE40-DFC4-4530-9DA8-539A5D0EF8C5}"/>
          </ac:spMkLst>
        </pc:spChg>
        <pc:spChg chg="add mod">
          <ac:chgData name="Arvind Balachandran" userId="862362089eb8ee1e" providerId="LiveId" clId="{798E5C7E-A717-4E53-AD76-E09665BE644D}" dt="2026-03-21T18:35:00.285" v="2156"/>
          <ac:spMkLst>
            <pc:docMk/>
            <pc:sldMk cId="3909580345" sldId="276"/>
            <ac:spMk id="19" creationId="{BC569DD4-1DC2-494A-B087-D79FB4B22DD4}"/>
          </ac:spMkLst>
        </pc:spChg>
        <pc:spChg chg="add mod">
          <ac:chgData name="Arvind Balachandran" userId="862362089eb8ee1e" providerId="LiveId" clId="{798E5C7E-A717-4E53-AD76-E09665BE644D}" dt="2026-03-21T18:35:00.297" v="2162"/>
          <ac:spMkLst>
            <pc:docMk/>
            <pc:sldMk cId="3909580345" sldId="276"/>
            <ac:spMk id="20" creationId="{465CF178-38EB-41A7-952A-E0068981A073}"/>
          </ac:spMkLst>
        </pc:spChg>
        <pc:spChg chg="add mod">
          <ac:chgData name="Arvind Balachandran" userId="862362089eb8ee1e" providerId="LiveId" clId="{798E5C7E-A717-4E53-AD76-E09665BE644D}" dt="2026-03-21T18:35:00.318" v="2167"/>
          <ac:spMkLst>
            <pc:docMk/>
            <pc:sldMk cId="3909580345" sldId="276"/>
            <ac:spMk id="21" creationId="{C51110E6-A079-44BF-9B3A-1F6BE2EAF51B}"/>
          </ac:spMkLst>
        </pc:spChg>
        <pc:spChg chg="add mod">
          <ac:chgData name="Arvind Balachandran" userId="862362089eb8ee1e" providerId="LiveId" clId="{798E5C7E-A717-4E53-AD76-E09665BE644D}" dt="2026-03-21T18:35:00.335" v="2172"/>
          <ac:spMkLst>
            <pc:docMk/>
            <pc:sldMk cId="3909580345" sldId="276"/>
            <ac:spMk id="22" creationId="{FF883CE7-F5AE-49C6-A9B0-E5DD69C0B79C}"/>
          </ac:spMkLst>
        </pc:spChg>
        <pc:spChg chg="add mod">
          <ac:chgData name="Arvind Balachandran" userId="862362089eb8ee1e" providerId="LiveId" clId="{798E5C7E-A717-4E53-AD76-E09665BE644D}" dt="2026-03-21T18:35:00.347" v="2178"/>
          <ac:spMkLst>
            <pc:docMk/>
            <pc:sldMk cId="3909580345" sldId="276"/>
            <ac:spMk id="23" creationId="{9B8288FC-6021-4144-8AB7-A5FC45D6217D}"/>
          </ac:spMkLst>
        </pc:spChg>
        <pc:spChg chg="add mod">
          <ac:chgData name="Arvind Balachandran" userId="862362089eb8ee1e" providerId="LiveId" clId="{798E5C7E-A717-4E53-AD76-E09665BE644D}" dt="2026-03-21T18:35:00.364" v="2183"/>
          <ac:spMkLst>
            <pc:docMk/>
            <pc:sldMk cId="3909580345" sldId="276"/>
            <ac:spMk id="24" creationId="{AAB2787B-FF5E-4AB0-91B7-C694F23DDA76}"/>
          </ac:spMkLst>
        </pc:spChg>
        <pc:picChg chg="mod">
          <ac:chgData name="Arvind Balachandran" userId="862362089eb8ee1e" providerId="LiveId" clId="{798E5C7E-A717-4E53-AD76-E09665BE644D}" dt="2026-03-21T18:38:33.551" v="2327"/>
          <ac:picMkLst>
            <pc:docMk/>
            <pc:sldMk cId="3909580345" sldId="276"/>
            <ac:picMk id="9" creationId="{8C97C939-6C92-82AC-FA11-C112B7FF829F}"/>
          </ac:picMkLst>
        </pc:picChg>
        <pc:picChg chg="mod">
          <ac:chgData name="Arvind Balachandran" userId="862362089eb8ee1e" providerId="LiveId" clId="{798E5C7E-A717-4E53-AD76-E09665BE644D}" dt="2026-03-21T18:38:33.553" v="2329"/>
          <ac:picMkLst>
            <pc:docMk/>
            <pc:sldMk cId="3909580345" sldId="276"/>
            <ac:picMk id="11" creationId="{CF8E178B-DEA3-336D-CF32-0E3679624297}"/>
          </ac:picMkLst>
        </pc:picChg>
        <pc:picChg chg="mod">
          <ac:chgData name="Arvind Balachandran" userId="862362089eb8ee1e" providerId="LiveId" clId="{798E5C7E-A717-4E53-AD76-E09665BE644D}" dt="2026-03-21T18:38:33.553" v="2331"/>
          <ac:picMkLst>
            <pc:docMk/>
            <pc:sldMk cId="3909580345" sldId="276"/>
            <ac:picMk id="13" creationId="{FE2E8463-42BE-CA84-3FD1-4E407EC30195}"/>
          </ac:picMkLst>
        </pc:picChg>
      </pc:sldChg>
      <pc:sldChg chg="addSp delSp modSp add del mod setBg">
        <pc:chgData name="Arvind Balachandran" userId="862362089eb8ee1e" providerId="LiveId" clId="{798E5C7E-A717-4E53-AD76-E09665BE644D}" dt="2026-03-21T19:38:35.500" v="2355"/>
        <pc:sldMkLst>
          <pc:docMk/>
          <pc:sldMk cId="4291835226" sldId="277"/>
        </pc:sldMkLst>
        <pc:spChg chg="del">
          <ac:chgData name="Arvind Balachandran" userId="862362089eb8ee1e" providerId="LiveId" clId="{798E5C7E-A717-4E53-AD76-E09665BE644D}" dt="2026-03-21T18:34:37.597" v="1952"/>
          <ac:spMkLst>
            <pc:docMk/>
            <pc:sldMk cId="4291835226" sldId="277"/>
            <ac:spMk id="2" creationId="{03FF7E3A-2D06-49AB-B85D-775071AE927D}"/>
          </ac:spMkLst>
        </pc:spChg>
        <pc:spChg chg="add mod">
          <ac:chgData name="Arvind Balachandran" userId="862362089eb8ee1e" providerId="LiveId" clId="{798E5C7E-A717-4E53-AD76-E09665BE644D}" dt="2026-03-21T18:37:50.836" v="2310"/>
          <ac:spMkLst>
            <pc:docMk/>
            <pc:sldMk cId="4291835226" sldId="277"/>
            <ac:spMk id="3" creationId="{3C7022B2-14D9-4BDF-8503-A150FFA76BCC}"/>
          </ac:spMkLst>
        </pc:spChg>
        <pc:spChg chg="del">
          <ac:chgData name="Arvind Balachandran" userId="862362089eb8ee1e" providerId="LiveId" clId="{798E5C7E-A717-4E53-AD76-E09665BE644D}" dt="2026-03-21T18:34:37.597" v="1953"/>
          <ac:spMkLst>
            <pc:docMk/>
            <pc:sldMk cId="4291835226" sldId="277"/>
            <ac:spMk id="4" creationId="{9ECBB806-7008-4342-88DA-A6055E9D9A03}"/>
          </ac:spMkLst>
        </pc:spChg>
        <pc:spChg chg="add mod">
          <ac:chgData name="Arvind Balachandran" userId="862362089eb8ee1e" providerId="LiveId" clId="{798E5C7E-A717-4E53-AD76-E09665BE644D}" dt="2026-03-21T18:34:37.670" v="1971"/>
          <ac:spMkLst>
            <pc:docMk/>
            <pc:sldMk cId="4291835226" sldId="277"/>
            <ac:spMk id="5" creationId="{39AFD154-7193-4E1C-BD04-240D099B8E6E}"/>
          </ac:spMkLst>
        </pc:spChg>
        <pc:spChg chg="del">
          <ac:chgData name="Arvind Balachandran" userId="862362089eb8ee1e" providerId="LiveId" clId="{798E5C7E-A717-4E53-AD76-E09665BE644D}" dt="2026-03-21T18:34:37.597" v="1954"/>
          <ac:spMkLst>
            <pc:docMk/>
            <pc:sldMk cId="4291835226" sldId="277"/>
            <ac:spMk id="6" creationId="{E03F633F-13D4-4379-A4C8-3BDD37CA44A1}"/>
          </ac:spMkLst>
        </pc:spChg>
        <pc:spChg chg="add mod">
          <ac:chgData name="Arvind Balachandran" userId="862362089eb8ee1e" providerId="LiveId" clId="{798E5C7E-A717-4E53-AD76-E09665BE644D}" dt="2026-03-21T18:34:37.681" v="1977"/>
          <ac:spMkLst>
            <pc:docMk/>
            <pc:sldMk cId="4291835226" sldId="277"/>
            <ac:spMk id="7" creationId="{704A20AB-B64F-45E2-884D-7A366D6D487B}"/>
          </ac:spMkLst>
        </pc:spChg>
        <pc:spChg chg="del">
          <ac:chgData name="Arvind Balachandran" userId="862362089eb8ee1e" providerId="LiveId" clId="{798E5C7E-A717-4E53-AD76-E09665BE644D}" dt="2026-03-21T18:34:37.610" v="1955"/>
          <ac:spMkLst>
            <pc:docMk/>
            <pc:sldMk cId="4291835226" sldId="277"/>
            <ac:spMk id="8" creationId="{D5C7D986-CAEF-4346-897C-83105352C76C}"/>
          </ac:spMkLst>
        </pc:spChg>
        <pc:spChg chg="del">
          <ac:chgData name="Arvind Balachandran" userId="862362089eb8ee1e" providerId="LiveId" clId="{798E5C7E-A717-4E53-AD76-E09665BE644D}" dt="2026-03-21T18:34:37.610" v="1956"/>
          <ac:spMkLst>
            <pc:docMk/>
            <pc:sldMk cId="4291835226" sldId="277"/>
            <ac:spMk id="10" creationId="{C9E96001-1C50-40BE-BCDD-8053B965D7CE}"/>
          </ac:spMkLst>
        </pc:spChg>
        <pc:spChg chg="del">
          <ac:chgData name="Arvind Balachandran" userId="862362089eb8ee1e" providerId="LiveId" clId="{798E5C7E-A717-4E53-AD76-E09665BE644D}" dt="2026-03-21T18:34:37.610" v="1957"/>
          <ac:spMkLst>
            <pc:docMk/>
            <pc:sldMk cId="4291835226" sldId="277"/>
            <ac:spMk id="12" creationId="{0F42B265-521D-4FE9-A804-BD88A01C3BE5}"/>
          </ac:spMkLst>
        </pc:spChg>
        <pc:spChg chg="add mod">
          <ac:chgData name="Arvind Balachandran" userId="862362089eb8ee1e" providerId="LiveId" clId="{798E5C7E-A717-4E53-AD76-E09665BE644D}" dt="2026-03-21T18:34:37.705" v="1982"/>
          <ac:spMkLst>
            <pc:docMk/>
            <pc:sldMk cId="4291835226" sldId="277"/>
            <ac:spMk id="14" creationId="{E0BBDA56-17B5-4CA9-99B1-D8392212632E}"/>
          </ac:spMkLst>
        </pc:spChg>
        <pc:spChg chg="add mod">
          <ac:chgData name="Arvind Balachandran" userId="862362089eb8ee1e" providerId="LiveId" clId="{798E5C7E-A717-4E53-AD76-E09665BE644D}" dt="2026-03-21T18:37:50.821" v="2287"/>
          <ac:spMkLst>
            <pc:docMk/>
            <pc:sldMk cId="4291835226" sldId="277"/>
            <ac:spMk id="15" creationId="{FBBF6D1E-1642-4F7C-A052-8C3209BE4120}"/>
          </ac:spMkLst>
        </pc:spChg>
        <pc:spChg chg="add mod">
          <ac:chgData name="Arvind Balachandran" userId="862362089eb8ee1e" providerId="LiveId" clId="{798E5C7E-A717-4E53-AD76-E09665BE644D}" dt="2026-03-21T18:37:50.823" v="2288"/>
          <ac:spMkLst>
            <pc:docMk/>
            <pc:sldMk cId="4291835226" sldId="277"/>
            <ac:spMk id="16" creationId="{BF30FFA8-5172-4FCA-85C5-1F5FEBC6414E}"/>
          </ac:spMkLst>
        </pc:spChg>
        <pc:spChg chg="add mod">
          <ac:chgData name="Arvind Balachandran" userId="862362089eb8ee1e" providerId="LiveId" clId="{798E5C7E-A717-4E53-AD76-E09665BE644D}" dt="2026-03-21T18:37:50.834" v="2306"/>
          <ac:spMkLst>
            <pc:docMk/>
            <pc:sldMk cId="4291835226" sldId="277"/>
            <ac:spMk id="17" creationId="{E37F66A2-5419-4B9A-96BD-E07058ED1E69}"/>
          </ac:spMkLst>
        </pc:spChg>
        <pc:spChg chg="add mod">
          <ac:chgData name="Arvind Balachandran" userId="862362089eb8ee1e" providerId="LiveId" clId="{798E5C7E-A717-4E53-AD76-E09665BE644D}" dt="2026-03-21T18:37:50.823" v="2289"/>
          <ac:spMkLst>
            <pc:docMk/>
            <pc:sldMk cId="4291835226" sldId="277"/>
            <ac:spMk id="18" creationId="{5F3BA9C3-762D-42E4-8FC8-BA92296999F8}"/>
          </ac:spMkLst>
        </pc:spChg>
        <pc:spChg chg="add mod">
          <ac:chgData name="Arvind Balachandran" userId="862362089eb8ee1e" providerId="LiveId" clId="{798E5C7E-A717-4E53-AD76-E09665BE644D}" dt="2026-03-21T18:37:50.823" v="2291"/>
          <ac:spMkLst>
            <pc:docMk/>
            <pc:sldMk cId="4291835226" sldId="277"/>
            <ac:spMk id="19" creationId="{ADF6311F-10AB-4EE6-8D69-B61E3F319ED2}"/>
          </ac:spMkLst>
        </pc:spChg>
        <pc:spChg chg="add mod">
          <ac:chgData name="Arvind Balachandran" userId="862362089eb8ee1e" providerId="LiveId" clId="{798E5C7E-A717-4E53-AD76-E09665BE644D}" dt="2026-03-21T18:37:50.823" v="2292"/>
          <ac:spMkLst>
            <pc:docMk/>
            <pc:sldMk cId="4291835226" sldId="277"/>
            <ac:spMk id="20" creationId="{A6925263-7D2D-4B12-B8F4-59C0B306EBA1}"/>
          </ac:spMkLst>
        </pc:spChg>
        <pc:spChg chg="add mod">
          <ac:chgData name="Arvind Balachandran" userId="862362089eb8ee1e" providerId="LiveId" clId="{798E5C7E-A717-4E53-AD76-E09665BE644D}" dt="2026-03-21T18:37:50.823" v="2293"/>
          <ac:spMkLst>
            <pc:docMk/>
            <pc:sldMk cId="4291835226" sldId="277"/>
            <ac:spMk id="21" creationId="{781BDE93-60D3-46AE-994A-C146A179ADBB}"/>
          </ac:spMkLst>
        </pc:spChg>
        <pc:spChg chg="add mod">
          <ac:chgData name="Arvind Balachandran" userId="862362089eb8ee1e" providerId="LiveId" clId="{798E5C7E-A717-4E53-AD76-E09665BE644D}" dt="2026-03-21T18:37:50.823" v="2295"/>
          <ac:spMkLst>
            <pc:docMk/>
            <pc:sldMk cId="4291835226" sldId="277"/>
            <ac:spMk id="22" creationId="{1AA9CF1D-A306-476D-9D97-F0F5F0275E35}"/>
          </ac:spMkLst>
        </pc:spChg>
        <pc:spChg chg="add mod">
          <ac:chgData name="Arvind Balachandran" userId="862362089eb8ee1e" providerId="LiveId" clId="{798E5C7E-A717-4E53-AD76-E09665BE644D}" dt="2026-03-21T18:37:50.823" v="2296"/>
          <ac:spMkLst>
            <pc:docMk/>
            <pc:sldMk cId="4291835226" sldId="277"/>
            <ac:spMk id="23" creationId="{FD63DDFE-9B22-4766-A69B-8E145C460BB1}"/>
          </ac:spMkLst>
        </pc:spChg>
        <pc:spChg chg="add mod">
          <ac:chgData name="Arvind Balachandran" userId="862362089eb8ee1e" providerId="LiveId" clId="{798E5C7E-A717-4E53-AD76-E09665BE644D}" dt="2026-03-21T18:37:50.831" v="2297"/>
          <ac:spMkLst>
            <pc:docMk/>
            <pc:sldMk cId="4291835226" sldId="277"/>
            <ac:spMk id="24" creationId="{306AFFA3-5EEE-4435-BE38-AACFD9A47493}"/>
          </ac:spMkLst>
        </pc:spChg>
        <pc:spChg chg="add mod">
          <ac:chgData name="Arvind Balachandran" userId="862362089eb8ee1e" providerId="LiveId" clId="{798E5C7E-A717-4E53-AD76-E09665BE644D}" dt="2026-03-21T18:37:50.832" v="2299"/>
          <ac:spMkLst>
            <pc:docMk/>
            <pc:sldMk cId="4291835226" sldId="277"/>
            <ac:spMk id="25" creationId="{25F71E45-C556-4D00-A111-BCDBBD457041}"/>
          </ac:spMkLst>
        </pc:spChg>
        <pc:spChg chg="add mod">
          <ac:chgData name="Arvind Balachandran" userId="862362089eb8ee1e" providerId="LiveId" clId="{798E5C7E-A717-4E53-AD76-E09665BE644D}" dt="2026-03-21T18:37:50.832" v="2300"/>
          <ac:spMkLst>
            <pc:docMk/>
            <pc:sldMk cId="4291835226" sldId="277"/>
            <ac:spMk id="26" creationId="{046CE2E0-F906-4DF5-B606-A31FB7F564A8}"/>
          </ac:spMkLst>
        </pc:spChg>
        <pc:spChg chg="add mod">
          <ac:chgData name="Arvind Balachandran" userId="862362089eb8ee1e" providerId="LiveId" clId="{798E5C7E-A717-4E53-AD76-E09665BE644D}" dt="2026-03-21T18:37:50.832" v="2301"/>
          <ac:spMkLst>
            <pc:docMk/>
            <pc:sldMk cId="4291835226" sldId="277"/>
            <ac:spMk id="27" creationId="{CFBE895E-1F8C-4075-B112-B721A1C66505}"/>
          </ac:spMkLst>
        </pc:spChg>
        <pc:spChg chg="add mod">
          <ac:chgData name="Arvind Balachandran" userId="862362089eb8ee1e" providerId="LiveId" clId="{798E5C7E-A717-4E53-AD76-E09665BE644D}" dt="2026-03-21T18:37:50.834" v="2303"/>
          <ac:spMkLst>
            <pc:docMk/>
            <pc:sldMk cId="4291835226" sldId="277"/>
            <ac:spMk id="28" creationId="{3185B2A3-0A0C-49A3-A29E-39DA6CD7298E}"/>
          </ac:spMkLst>
        </pc:spChg>
        <pc:spChg chg="add mod">
          <ac:chgData name="Arvind Balachandran" userId="862362089eb8ee1e" providerId="LiveId" clId="{798E5C7E-A717-4E53-AD76-E09665BE644D}" dt="2026-03-21T18:37:50.834" v="2304"/>
          <ac:spMkLst>
            <pc:docMk/>
            <pc:sldMk cId="4291835226" sldId="277"/>
            <ac:spMk id="29" creationId="{2A7C493F-B43E-4FC0-8BA9-BDD0346500A5}"/>
          </ac:spMkLst>
        </pc:spChg>
        <pc:spChg chg="add mod">
          <ac:chgData name="Arvind Balachandran" userId="862362089eb8ee1e" providerId="LiveId" clId="{798E5C7E-A717-4E53-AD76-E09665BE644D}" dt="2026-03-21T18:37:50.834" v="2305"/>
          <ac:spMkLst>
            <pc:docMk/>
            <pc:sldMk cId="4291835226" sldId="277"/>
            <ac:spMk id="30" creationId="{00DBB080-0B72-47B4-840E-80B0BC7B4638}"/>
          </ac:spMkLst>
        </pc:spChg>
        <pc:picChg chg="mod">
          <ac:chgData name="Arvind Balachandran" userId="862362089eb8ee1e" providerId="LiveId" clId="{798E5C7E-A717-4E53-AD76-E09665BE644D}" dt="2026-03-21T18:37:50.836" v="2308"/>
          <ac:picMkLst>
            <pc:docMk/>
            <pc:sldMk cId="4291835226" sldId="277"/>
            <ac:picMk id="9" creationId="{8C97C939-6C92-82AC-FA11-C112B7FF829F}"/>
          </ac:picMkLst>
        </pc:picChg>
        <pc:picChg chg="del">
          <ac:chgData name="Arvind Balachandran" userId="862362089eb8ee1e" providerId="LiveId" clId="{798E5C7E-A717-4E53-AD76-E09665BE644D}" dt="2026-03-21T18:34:37.657" v="1963"/>
          <ac:picMkLst>
            <pc:docMk/>
            <pc:sldMk cId="4291835226" sldId="277"/>
            <ac:picMk id="11" creationId="{CF8E178B-DEA3-336D-CF32-0E3679624297}"/>
          </ac:picMkLst>
        </pc:picChg>
        <pc:picChg chg="del">
          <ac:chgData name="Arvind Balachandran" userId="862362089eb8ee1e" providerId="LiveId" clId="{798E5C7E-A717-4E53-AD76-E09665BE644D}" dt="2026-03-21T18:34:37.657" v="1964"/>
          <ac:picMkLst>
            <pc:docMk/>
            <pc:sldMk cId="4291835226" sldId="277"/>
            <ac:picMk id="13" creationId="{FE2E8463-42BE-CA84-3FD1-4E407EC30195}"/>
          </ac:picMkLst>
        </pc:picChg>
      </pc:sldChg>
      <pc:sldChg chg="add">
        <pc:chgData name="Arvind Balachandran" userId="862362089eb8ee1e" providerId="LiveId" clId="{798E5C7E-A717-4E53-AD76-E09665BE644D}" dt="2026-03-21T19:36:14.934" v="2332"/>
        <pc:sldMkLst>
          <pc:docMk/>
          <pc:sldMk cId="2284100633" sldId="278"/>
        </pc:sldMkLst>
      </pc:sldChg>
      <pc:sldChg chg="add">
        <pc:chgData name="Arvind Balachandran" userId="862362089eb8ee1e" providerId="LiveId" clId="{798E5C7E-A717-4E53-AD76-E09665BE644D}" dt="2026-03-21T19:36:29.765" v="2334"/>
        <pc:sldMkLst>
          <pc:docMk/>
          <pc:sldMk cId="220551929" sldId="279"/>
        </pc:sldMkLst>
      </pc:sldChg>
      <pc:sldChg chg="add">
        <pc:chgData name="Arvind Balachandran" userId="862362089eb8ee1e" providerId="LiveId" clId="{798E5C7E-A717-4E53-AD76-E09665BE644D}" dt="2026-03-21T19:36:42.632" v="2336"/>
        <pc:sldMkLst>
          <pc:docMk/>
          <pc:sldMk cId="2818243626" sldId="280"/>
        </pc:sldMkLst>
      </pc:sldChg>
      <pc:sldChg chg="add">
        <pc:chgData name="Arvind Balachandran" userId="862362089eb8ee1e" providerId="LiveId" clId="{798E5C7E-A717-4E53-AD76-E09665BE644D}" dt="2026-03-21T19:36:56.115" v="2338"/>
        <pc:sldMkLst>
          <pc:docMk/>
          <pc:sldMk cId="3120013764" sldId="281"/>
        </pc:sldMkLst>
      </pc:sldChg>
      <pc:sldChg chg="add">
        <pc:chgData name="Arvind Balachandran" userId="862362089eb8ee1e" providerId="LiveId" clId="{798E5C7E-A717-4E53-AD76-E09665BE644D}" dt="2026-03-21T19:37:07.879" v="2340"/>
        <pc:sldMkLst>
          <pc:docMk/>
          <pc:sldMk cId="263167083" sldId="282"/>
        </pc:sldMkLst>
      </pc:sldChg>
      <pc:sldChg chg="add">
        <pc:chgData name="Arvind Balachandran" userId="862362089eb8ee1e" providerId="LiveId" clId="{798E5C7E-A717-4E53-AD76-E09665BE644D}" dt="2026-03-21T19:37:20.404" v="2342"/>
        <pc:sldMkLst>
          <pc:docMk/>
          <pc:sldMk cId="857948887" sldId="283"/>
        </pc:sldMkLst>
      </pc:sldChg>
      <pc:sldChg chg="add">
        <pc:chgData name="Arvind Balachandran" userId="862362089eb8ee1e" providerId="LiveId" clId="{798E5C7E-A717-4E53-AD76-E09665BE644D}" dt="2026-03-21T19:37:32.722" v="2344"/>
        <pc:sldMkLst>
          <pc:docMk/>
          <pc:sldMk cId="3735401899" sldId="284"/>
        </pc:sldMkLst>
      </pc:sldChg>
      <pc:sldChg chg="add">
        <pc:chgData name="Arvind Balachandran" userId="862362089eb8ee1e" providerId="LiveId" clId="{798E5C7E-A717-4E53-AD76-E09665BE644D}" dt="2026-03-21T19:37:46.287" v="2346"/>
        <pc:sldMkLst>
          <pc:docMk/>
          <pc:sldMk cId="1326617969" sldId="285"/>
        </pc:sldMkLst>
      </pc:sldChg>
      <pc:sldChg chg="add">
        <pc:chgData name="Arvind Balachandran" userId="862362089eb8ee1e" providerId="LiveId" clId="{798E5C7E-A717-4E53-AD76-E09665BE644D}" dt="2026-03-21T19:37:58.752" v="2348"/>
        <pc:sldMkLst>
          <pc:docMk/>
          <pc:sldMk cId="869903608" sldId="286"/>
        </pc:sldMkLst>
      </pc:sldChg>
      <pc:sldChg chg="add">
        <pc:chgData name="Arvind Balachandran" userId="862362089eb8ee1e" providerId="LiveId" clId="{798E5C7E-A717-4E53-AD76-E09665BE644D}" dt="2026-03-21T19:38:11.090" v="2350"/>
        <pc:sldMkLst>
          <pc:docMk/>
          <pc:sldMk cId="3753596115" sldId="287"/>
        </pc:sldMkLst>
      </pc:sldChg>
      <pc:sldChg chg="add">
        <pc:chgData name="Arvind Balachandran" userId="862362089eb8ee1e" providerId="LiveId" clId="{798E5C7E-A717-4E53-AD76-E09665BE644D}" dt="2026-03-21T19:38:23.178" v="2352"/>
        <pc:sldMkLst>
          <pc:docMk/>
          <pc:sldMk cId="3748833832" sldId="288"/>
        </pc:sldMkLst>
      </pc:sldChg>
      <pc:sldChg chg="add">
        <pc:chgData name="Arvind Balachandran" userId="862362089eb8ee1e" providerId="LiveId" clId="{798E5C7E-A717-4E53-AD76-E09665BE644D}" dt="2026-03-21T19:38:35.488" v="2354"/>
        <pc:sldMkLst>
          <pc:docMk/>
          <pc:sldMk cId="1909928687" sldId="289"/>
        </pc:sldMkLst>
      </pc:sldChg>
      <pc:sldChg chg="add">
        <pc:chgData name="Arvind Balachandran" userId="862362089eb8ee1e" providerId="LiveId" clId="{798E5C7E-A717-4E53-AD76-E09665BE644D}" dt="2026-03-21T19:38:47.483" v="2356"/>
        <pc:sldMkLst>
          <pc:docMk/>
          <pc:sldMk cId="3386104144" sldId="290"/>
        </pc:sldMkLst>
      </pc:sldChg>
      <pc:sldChg chg="add">
        <pc:chgData name="Arvind Balachandran" userId="862362089eb8ee1e" providerId="LiveId" clId="{798E5C7E-A717-4E53-AD76-E09665BE644D}" dt="2026-03-21T19:39:00.142" v="2358"/>
        <pc:sldMkLst>
          <pc:docMk/>
          <pc:sldMk cId="4131434191" sldId="291"/>
        </pc:sldMkLst>
      </pc:sldChg>
      <pc:sldMasterChg chg="del delSldLayout">
        <pc:chgData name="Arvind Balachandran" userId="862362089eb8ee1e" providerId="LiveId" clId="{798E5C7E-A717-4E53-AD76-E09665BE644D}" dt="2026-03-21T16:48:43.472" v="4"/>
        <pc:sldMasterMkLst>
          <pc:docMk/>
          <pc:sldMasterMk cId="305638230" sldId="2147483648"/>
        </pc:sldMasterMkLst>
        <pc:sldLayoutChg chg="del">
          <pc:chgData name="Arvind Balachandran" userId="862362089eb8ee1e" providerId="LiveId" clId="{798E5C7E-A717-4E53-AD76-E09665BE644D}" dt="2026-03-21T16:48:43.472" v="4"/>
          <pc:sldLayoutMkLst>
            <pc:docMk/>
            <pc:sldMasterMk cId="305638230" sldId="2147483648"/>
            <pc:sldLayoutMk cId="3085140063" sldId="2147483649"/>
          </pc:sldLayoutMkLst>
        </pc:sldLayoutChg>
        <pc:sldLayoutChg chg="del">
          <pc:chgData name="Arvind Balachandran" userId="862362089eb8ee1e" providerId="LiveId" clId="{798E5C7E-A717-4E53-AD76-E09665BE644D}" dt="2026-03-21T16:48:43.472" v="4"/>
          <pc:sldLayoutMkLst>
            <pc:docMk/>
            <pc:sldMasterMk cId="305638230" sldId="2147483648"/>
            <pc:sldLayoutMk cId="1890642850" sldId="2147483650"/>
          </pc:sldLayoutMkLst>
        </pc:sldLayoutChg>
        <pc:sldLayoutChg chg="del">
          <pc:chgData name="Arvind Balachandran" userId="862362089eb8ee1e" providerId="LiveId" clId="{798E5C7E-A717-4E53-AD76-E09665BE644D}" dt="2026-03-21T16:48:43.472" v="4"/>
          <pc:sldLayoutMkLst>
            <pc:docMk/>
            <pc:sldMasterMk cId="305638230" sldId="2147483648"/>
            <pc:sldLayoutMk cId="943700459" sldId="2147483651"/>
          </pc:sldLayoutMkLst>
        </pc:sldLayoutChg>
        <pc:sldLayoutChg chg="del">
          <pc:chgData name="Arvind Balachandran" userId="862362089eb8ee1e" providerId="LiveId" clId="{798E5C7E-A717-4E53-AD76-E09665BE644D}" dt="2026-03-21T16:48:43.472" v="4"/>
          <pc:sldLayoutMkLst>
            <pc:docMk/>
            <pc:sldMasterMk cId="305638230" sldId="2147483648"/>
            <pc:sldLayoutMk cId="3322251472" sldId="2147483652"/>
          </pc:sldLayoutMkLst>
        </pc:sldLayoutChg>
        <pc:sldLayoutChg chg="del">
          <pc:chgData name="Arvind Balachandran" userId="862362089eb8ee1e" providerId="LiveId" clId="{798E5C7E-A717-4E53-AD76-E09665BE644D}" dt="2026-03-21T16:48:43.472" v="4"/>
          <pc:sldLayoutMkLst>
            <pc:docMk/>
            <pc:sldMasterMk cId="305638230" sldId="2147483648"/>
            <pc:sldLayoutMk cId="2880185458" sldId="2147483653"/>
          </pc:sldLayoutMkLst>
        </pc:sldLayoutChg>
        <pc:sldLayoutChg chg="del">
          <pc:chgData name="Arvind Balachandran" userId="862362089eb8ee1e" providerId="LiveId" clId="{798E5C7E-A717-4E53-AD76-E09665BE644D}" dt="2026-03-21T16:48:43.472" v="4"/>
          <pc:sldLayoutMkLst>
            <pc:docMk/>
            <pc:sldMasterMk cId="305638230" sldId="2147483648"/>
            <pc:sldLayoutMk cId="1377832165" sldId="2147483654"/>
          </pc:sldLayoutMkLst>
        </pc:sldLayoutChg>
        <pc:sldLayoutChg chg="del">
          <pc:chgData name="Arvind Balachandran" userId="862362089eb8ee1e" providerId="LiveId" clId="{798E5C7E-A717-4E53-AD76-E09665BE644D}" dt="2026-03-21T16:48:43.472" v="4"/>
          <pc:sldLayoutMkLst>
            <pc:docMk/>
            <pc:sldMasterMk cId="305638230" sldId="2147483648"/>
            <pc:sldLayoutMk cId="3179681920" sldId="2147483655"/>
          </pc:sldLayoutMkLst>
        </pc:sldLayoutChg>
        <pc:sldLayoutChg chg="del">
          <pc:chgData name="Arvind Balachandran" userId="862362089eb8ee1e" providerId="LiveId" clId="{798E5C7E-A717-4E53-AD76-E09665BE644D}" dt="2026-03-21T16:48:43.472" v="4"/>
          <pc:sldLayoutMkLst>
            <pc:docMk/>
            <pc:sldMasterMk cId="305638230" sldId="2147483648"/>
            <pc:sldLayoutMk cId="4294378960" sldId="2147483656"/>
          </pc:sldLayoutMkLst>
        </pc:sldLayoutChg>
        <pc:sldLayoutChg chg="del">
          <pc:chgData name="Arvind Balachandran" userId="862362089eb8ee1e" providerId="LiveId" clId="{798E5C7E-A717-4E53-AD76-E09665BE644D}" dt="2026-03-21T16:48:43.472" v="4"/>
          <pc:sldLayoutMkLst>
            <pc:docMk/>
            <pc:sldMasterMk cId="305638230" sldId="2147483648"/>
            <pc:sldLayoutMk cId="2164515261" sldId="2147483657"/>
          </pc:sldLayoutMkLst>
        </pc:sldLayoutChg>
        <pc:sldLayoutChg chg="del">
          <pc:chgData name="Arvind Balachandran" userId="862362089eb8ee1e" providerId="LiveId" clId="{798E5C7E-A717-4E53-AD76-E09665BE644D}" dt="2026-03-21T16:48:43.472" v="4"/>
          <pc:sldLayoutMkLst>
            <pc:docMk/>
            <pc:sldMasterMk cId="305638230" sldId="2147483648"/>
            <pc:sldLayoutMk cId="400074989" sldId="2147483658"/>
          </pc:sldLayoutMkLst>
        </pc:sldLayoutChg>
        <pc:sldLayoutChg chg="del">
          <pc:chgData name="Arvind Balachandran" userId="862362089eb8ee1e" providerId="LiveId" clId="{798E5C7E-A717-4E53-AD76-E09665BE644D}" dt="2026-03-21T16:48:43.472" v="4"/>
          <pc:sldLayoutMkLst>
            <pc:docMk/>
            <pc:sldMasterMk cId="305638230" sldId="2147483648"/>
            <pc:sldLayoutMk cId="3850658761" sldId="2147483659"/>
          </pc:sldLayoutMkLst>
        </pc:sldLayoutChg>
      </pc:sldMasterChg>
      <pc:sldMasterChg chg="add del addSldLayout delSldLayout">
        <pc:chgData name="Arvind Balachandran" userId="862362089eb8ee1e" providerId="LiveId" clId="{798E5C7E-A717-4E53-AD76-E09665BE644D}" dt="2026-03-21T18:23:39.844" v="1114"/>
        <pc:sldMasterMkLst>
          <pc:docMk/>
          <pc:sldMasterMk cId="305638230" sldId="2147483660"/>
        </pc:sldMasterMkLst>
        <pc:sldLayoutChg chg="add del">
          <pc:chgData name="Arvind Balachandran" userId="862362089eb8ee1e" providerId="LiveId" clId="{798E5C7E-A717-4E53-AD76-E09665BE644D}" dt="2026-03-21T18:23:39.844" v="1114"/>
          <pc:sldLayoutMkLst>
            <pc:docMk/>
            <pc:sldMasterMk cId="305638230" sldId="2147483660"/>
            <pc:sldLayoutMk cId="3085140063" sldId="2147483661"/>
          </pc:sldLayoutMkLst>
        </pc:sldLayoutChg>
        <pc:sldLayoutChg chg="add del">
          <pc:chgData name="Arvind Balachandran" userId="862362089eb8ee1e" providerId="LiveId" clId="{798E5C7E-A717-4E53-AD76-E09665BE644D}" dt="2026-03-21T18:23:39.844" v="1114"/>
          <pc:sldLayoutMkLst>
            <pc:docMk/>
            <pc:sldMasterMk cId="305638230" sldId="2147483660"/>
            <pc:sldLayoutMk cId="1890642850" sldId="2147483662"/>
          </pc:sldLayoutMkLst>
        </pc:sldLayoutChg>
        <pc:sldLayoutChg chg="add del">
          <pc:chgData name="Arvind Balachandran" userId="862362089eb8ee1e" providerId="LiveId" clId="{798E5C7E-A717-4E53-AD76-E09665BE644D}" dt="2026-03-21T18:23:39.844" v="1114"/>
          <pc:sldLayoutMkLst>
            <pc:docMk/>
            <pc:sldMasterMk cId="305638230" sldId="2147483660"/>
            <pc:sldLayoutMk cId="943700459" sldId="2147483663"/>
          </pc:sldLayoutMkLst>
        </pc:sldLayoutChg>
        <pc:sldLayoutChg chg="add del">
          <pc:chgData name="Arvind Balachandran" userId="862362089eb8ee1e" providerId="LiveId" clId="{798E5C7E-A717-4E53-AD76-E09665BE644D}" dt="2026-03-21T18:23:39.844" v="1114"/>
          <pc:sldLayoutMkLst>
            <pc:docMk/>
            <pc:sldMasterMk cId="305638230" sldId="2147483660"/>
            <pc:sldLayoutMk cId="3322251472" sldId="2147483664"/>
          </pc:sldLayoutMkLst>
        </pc:sldLayoutChg>
        <pc:sldLayoutChg chg="add del">
          <pc:chgData name="Arvind Balachandran" userId="862362089eb8ee1e" providerId="LiveId" clId="{798E5C7E-A717-4E53-AD76-E09665BE644D}" dt="2026-03-21T18:23:39.844" v="1114"/>
          <pc:sldLayoutMkLst>
            <pc:docMk/>
            <pc:sldMasterMk cId="305638230" sldId="2147483660"/>
            <pc:sldLayoutMk cId="2880185458" sldId="2147483665"/>
          </pc:sldLayoutMkLst>
        </pc:sldLayoutChg>
        <pc:sldLayoutChg chg="add del">
          <pc:chgData name="Arvind Balachandran" userId="862362089eb8ee1e" providerId="LiveId" clId="{798E5C7E-A717-4E53-AD76-E09665BE644D}" dt="2026-03-21T18:23:39.844" v="1114"/>
          <pc:sldLayoutMkLst>
            <pc:docMk/>
            <pc:sldMasterMk cId="305638230" sldId="2147483660"/>
            <pc:sldLayoutMk cId="1377832165" sldId="2147483666"/>
          </pc:sldLayoutMkLst>
        </pc:sldLayoutChg>
        <pc:sldLayoutChg chg="add del">
          <pc:chgData name="Arvind Balachandran" userId="862362089eb8ee1e" providerId="LiveId" clId="{798E5C7E-A717-4E53-AD76-E09665BE644D}" dt="2026-03-21T18:23:39.844" v="1114"/>
          <pc:sldLayoutMkLst>
            <pc:docMk/>
            <pc:sldMasterMk cId="305638230" sldId="2147483660"/>
            <pc:sldLayoutMk cId="3179681920" sldId="2147483667"/>
          </pc:sldLayoutMkLst>
        </pc:sldLayoutChg>
        <pc:sldLayoutChg chg="add del">
          <pc:chgData name="Arvind Balachandran" userId="862362089eb8ee1e" providerId="LiveId" clId="{798E5C7E-A717-4E53-AD76-E09665BE644D}" dt="2026-03-21T18:23:39.844" v="1114"/>
          <pc:sldLayoutMkLst>
            <pc:docMk/>
            <pc:sldMasterMk cId="305638230" sldId="2147483660"/>
            <pc:sldLayoutMk cId="4294378960" sldId="2147483668"/>
          </pc:sldLayoutMkLst>
        </pc:sldLayoutChg>
        <pc:sldLayoutChg chg="add del">
          <pc:chgData name="Arvind Balachandran" userId="862362089eb8ee1e" providerId="LiveId" clId="{798E5C7E-A717-4E53-AD76-E09665BE644D}" dt="2026-03-21T18:23:39.844" v="1114"/>
          <pc:sldLayoutMkLst>
            <pc:docMk/>
            <pc:sldMasterMk cId="305638230" sldId="2147483660"/>
            <pc:sldLayoutMk cId="2164515261" sldId="2147483669"/>
          </pc:sldLayoutMkLst>
        </pc:sldLayoutChg>
        <pc:sldLayoutChg chg="add del">
          <pc:chgData name="Arvind Balachandran" userId="862362089eb8ee1e" providerId="LiveId" clId="{798E5C7E-A717-4E53-AD76-E09665BE644D}" dt="2026-03-21T18:23:39.844" v="1114"/>
          <pc:sldLayoutMkLst>
            <pc:docMk/>
            <pc:sldMasterMk cId="305638230" sldId="2147483660"/>
            <pc:sldLayoutMk cId="400074989" sldId="2147483670"/>
          </pc:sldLayoutMkLst>
        </pc:sldLayoutChg>
        <pc:sldLayoutChg chg="add del">
          <pc:chgData name="Arvind Balachandran" userId="862362089eb8ee1e" providerId="LiveId" clId="{798E5C7E-A717-4E53-AD76-E09665BE644D}" dt="2026-03-21T18:23:39.844" v="1114"/>
          <pc:sldLayoutMkLst>
            <pc:docMk/>
            <pc:sldMasterMk cId="305638230" sldId="2147483660"/>
            <pc:sldLayoutMk cId="3850658761" sldId="2147483671"/>
          </pc:sldLayoutMkLst>
        </pc:sldLayoutChg>
      </pc:sldMasterChg>
      <pc:sldMasterChg chg="add addSldLayout">
        <pc:chgData name="Arvind Balachandran" userId="862362089eb8ee1e" providerId="LiveId" clId="{798E5C7E-A717-4E53-AD76-E09665BE644D}" dt="2026-03-21T18:23:39.692" v="1104"/>
        <pc:sldMasterMkLst>
          <pc:docMk/>
          <pc:sldMasterMk cId="305638230" sldId="2147483672"/>
        </pc:sldMasterMkLst>
        <pc:sldLayoutChg chg="add">
          <pc:chgData name="Arvind Balachandran" userId="862362089eb8ee1e" providerId="LiveId" clId="{798E5C7E-A717-4E53-AD76-E09665BE644D}" dt="2026-03-21T18:23:39.692" v="1104"/>
          <pc:sldLayoutMkLst>
            <pc:docMk/>
            <pc:sldMasterMk cId="305638230" sldId="2147483672"/>
            <pc:sldLayoutMk cId="3085140063" sldId="2147483673"/>
          </pc:sldLayoutMkLst>
        </pc:sldLayoutChg>
        <pc:sldLayoutChg chg="add">
          <pc:chgData name="Arvind Balachandran" userId="862362089eb8ee1e" providerId="LiveId" clId="{798E5C7E-A717-4E53-AD76-E09665BE644D}" dt="2026-03-21T18:23:39.692" v="1104"/>
          <pc:sldLayoutMkLst>
            <pc:docMk/>
            <pc:sldMasterMk cId="305638230" sldId="2147483672"/>
            <pc:sldLayoutMk cId="1890642850" sldId="2147483674"/>
          </pc:sldLayoutMkLst>
        </pc:sldLayoutChg>
        <pc:sldLayoutChg chg="add">
          <pc:chgData name="Arvind Balachandran" userId="862362089eb8ee1e" providerId="LiveId" clId="{798E5C7E-A717-4E53-AD76-E09665BE644D}" dt="2026-03-21T18:23:39.692" v="1104"/>
          <pc:sldLayoutMkLst>
            <pc:docMk/>
            <pc:sldMasterMk cId="305638230" sldId="2147483672"/>
            <pc:sldLayoutMk cId="943700459" sldId="2147483675"/>
          </pc:sldLayoutMkLst>
        </pc:sldLayoutChg>
        <pc:sldLayoutChg chg="add">
          <pc:chgData name="Arvind Balachandran" userId="862362089eb8ee1e" providerId="LiveId" clId="{798E5C7E-A717-4E53-AD76-E09665BE644D}" dt="2026-03-21T18:23:39.692" v="1104"/>
          <pc:sldLayoutMkLst>
            <pc:docMk/>
            <pc:sldMasterMk cId="305638230" sldId="2147483672"/>
            <pc:sldLayoutMk cId="3322251472" sldId="2147483676"/>
          </pc:sldLayoutMkLst>
        </pc:sldLayoutChg>
        <pc:sldLayoutChg chg="add">
          <pc:chgData name="Arvind Balachandran" userId="862362089eb8ee1e" providerId="LiveId" clId="{798E5C7E-A717-4E53-AD76-E09665BE644D}" dt="2026-03-21T18:23:39.692" v="1104"/>
          <pc:sldLayoutMkLst>
            <pc:docMk/>
            <pc:sldMasterMk cId="305638230" sldId="2147483672"/>
            <pc:sldLayoutMk cId="2880185458" sldId="2147483677"/>
          </pc:sldLayoutMkLst>
        </pc:sldLayoutChg>
        <pc:sldLayoutChg chg="add">
          <pc:chgData name="Arvind Balachandran" userId="862362089eb8ee1e" providerId="LiveId" clId="{798E5C7E-A717-4E53-AD76-E09665BE644D}" dt="2026-03-21T18:23:39.692" v="1104"/>
          <pc:sldLayoutMkLst>
            <pc:docMk/>
            <pc:sldMasterMk cId="305638230" sldId="2147483672"/>
            <pc:sldLayoutMk cId="1377832165" sldId="2147483678"/>
          </pc:sldLayoutMkLst>
        </pc:sldLayoutChg>
        <pc:sldLayoutChg chg="add">
          <pc:chgData name="Arvind Balachandran" userId="862362089eb8ee1e" providerId="LiveId" clId="{798E5C7E-A717-4E53-AD76-E09665BE644D}" dt="2026-03-21T18:23:39.692" v="1104"/>
          <pc:sldLayoutMkLst>
            <pc:docMk/>
            <pc:sldMasterMk cId="305638230" sldId="2147483672"/>
            <pc:sldLayoutMk cId="3179681920" sldId="2147483679"/>
          </pc:sldLayoutMkLst>
        </pc:sldLayoutChg>
        <pc:sldLayoutChg chg="add">
          <pc:chgData name="Arvind Balachandran" userId="862362089eb8ee1e" providerId="LiveId" clId="{798E5C7E-A717-4E53-AD76-E09665BE644D}" dt="2026-03-21T18:23:39.692" v="1104"/>
          <pc:sldLayoutMkLst>
            <pc:docMk/>
            <pc:sldMasterMk cId="305638230" sldId="2147483672"/>
            <pc:sldLayoutMk cId="4294378960" sldId="2147483680"/>
          </pc:sldLayoutMkLst>
        </pc:sldLayoutChg>
        <pc:sldLayoutChg chg="add">
          <pc:chgData name="Arvind Balachandran" userId="862362089eb8ee1e" providerId="LiveId" clId="{798E5C7E-A717-4E53-AD76-E09665BE644D}" dt="2026-03-21T18:23:39.692" v="1104"/>
          <pc:sldLayoutMkLst>
            <pc:docMk/>
            <pc:sldMasterMk cId="305638230" sldId="2147483672"/>
            <pc:sldLayoutMk cId="2164515261" sldId="2147483681"/>
          </pc:sldLayoutMkLst>
        </pc:sldLayoutChg>
        <pc:sldLayoutChg chg="add">
          <pc:chgData name="Arvind Balachandran" userId="862362089eb8ee1e" providerId="LiveId" clId="{798E5C7E-A717-4E53-AD76-E09665BE644D}" dt="2026-03-21T18:23:39.692" v="1104"/>
          <pc:sldLayoutMkLst>
            <pc:docMk/>
            <pc:sldMasterMk cId="305638230" sldId="2147483672"/>
            <pc:sldLayoutMk cId="400074989" sldId="2147483682"/>
          </pc:sldLayoutMkLst>
        </pc:sldLayoutChg>
        <pc:sldLayoutChg chg="add">
          <pc:chgData name="Arvind Balachandran" userId="862362089eb8ee1e" providerId="LiveId" clId="{798E5C7E-A717-4E53-AD76-E09665BE644D}" dt="2026-03-21T18:23:39.692" v="1104"/>
          <pc:sldLayoutMkLst>
            <pc:docMk/>
            <pc:sldMasterMk cId="305638230" sldId="2147483672"/>
            <pc:sldLayoutMk cId="3850658761" sldId="214748368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3257A-2307-C67E-4024-2AD599FC55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8569C1-72E6-B895-6B24-651D1AAD2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B7AE9-8F3F-90AD-77B5-0AE8EE667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EBB-2211-4107-98B9-CCCA12FFA0AB}" type="datetimeFigureOut">
              <a:rPr lang="en-IN" smtClean="0"/>
              <a:t>21-03-2026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09AF3-4CB2-A988-18A1-B983525AE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66493-CF28-DE26-53E2-26A66537F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9E7B-61AD-425B-AEB2-B89FD5888B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514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9CEAB-6426-BC83-668F-61013C0E2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D84742-FA81-CF56-E88E-88964C849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A786D-EDD4-FAD0-0FA2-13D1E939A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EBB-2211-4107-98B9-CCCA12FFA0AB}" type="datetimeFigureOut">
              <a:rPr lang="en-IN" smtClean="0"/>
              <a:t>21-03-2026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23598-7272-857B-9332-E4C1826C9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5158-1080-7E60-7A09-44C5BE73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9E7B-61AD-425B-AEB2-B89FD5888B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07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750D03-45D2-A37F-0E4B-D73ED9B66C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CCDFE9-6234-B3D7-DC30-104FC11F7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0941E-5402-3006-BA7D-30C54C39A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EBB-2211-4107-98B9-CCCA12FFA0AB}" type="datetimeFigureOut">
              <a:rPr lang="en-IN" smtClean="0"/>
              <a:t>21-03-2026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A8A5E-0D94-D05D-2383-798950E5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7789A-C3C7-93FE-6387-E78E11218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9E7B-61AD-425B-AEB2-B89FD5888B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065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035D-8052-1A6D-0E40-16DA9D11F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36244-3BB6-F973-E2FF-FD88CF56A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2A22C-1BF1-0413-32C4-8E0FC6C78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EBB-2211-4107-98B9-CCCA12FFA0AB}" type="datetimeFigureOut">
              <a:rPr lang="en-IN" smtClean="0"/>
              <a:t>21-03-2026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1A8AA-C369-E163-D184-13FF0131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6F31D-0D95-007F-EBB8-89DFEFB0B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9E7B-61AD-425B-AEB2-B89FD5888B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064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B5440-BA6D-58FD-DB56-A0B1ABC74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112EF-BE03-22D9-D97B-46F83E165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846DE-FA86-41B2-12DB-EF024850D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EBB-2211-4107-98B9-CCCA12FFA0AB}" type="datetimeFigureOut">
              <a:rPr lang="en-IN" smtClean="0"/>
              <a:t>21-03-2026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3EA4C-8CFF-BD8A-9C43-42EC6D6B5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B221D-98F0-2878-B367-FFF2FAFE4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9E7B-61AD-425B-AEB2-B89FD5888B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370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C0E8C-06A1-F927-7AEF-59BC318CA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9F13D-6BDF-2F45-FED3-9972584D0E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AAD58B-411B-DC56-187F-9A7FFA86D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3826AC-3A78-5569-8B29-35146D502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EBB-2211-4107-98B9-CCCA12FFA0AB}" type="datetimeFigureOut">
              <a:rPr lang="en-IN" smtClean="0"/>
              <a:t>21-03-2026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38537-4F01-EB2F-F67A-85D634400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45920-7FE1-A83D-7FE7-0BB18D1B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9E7B-61AD-425B-AEB2-B89FD5888B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225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0BC81-39D9-F161-A875-75E792069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0098C-D60E-AB4B-457F-E4D52D7C6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E3849-57AC-288C-4F32-2964F6B37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5B2F7-E053-0FA2-49F2-7650245B62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DF19A1-CA99-2117-0A83-4C7AB897D2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BA41B7-D685-0E11-9DE6-F08FB760D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EBB-2211-4107-98B9-CCCA12FFA0AB}" type="datetimeFigureOut">
              <a:rPr lang="en-IN" smtClean="0"/>
              <a:t>21-03-2026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8B719E-CB5B-A596-4C1C-AA50CBD45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52D4B5-CB86-0A94-294E-5F78191E2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9E7B-61AD-425B-AEB2-B89FD5888B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018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D22D0-04A8-17D1-23B4-F876087FA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E4C8E0-2708-3881-123C-34739D606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EBB-2211-4107-98B9-CCCA12FFA0AB}" type="datetimeFigureOut">
              <a:rPr lang="en-IN" smtClean="0"/>
              <a:t>21-03-2026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551C1C-FFD1-0873-838C-02B5E2DB4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74B625-7D17-FDA5-B811-E27D59416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9E7B-61AD-425B-AEB2-B89FD5888B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7832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C7F0F9-5CA9-6C04-0C63-5996C7CDE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EBB-2211-4107-98B9-CCCA12FFA0AB}" type="datetimeFigureOut">
              <a:rPr lang="en-IN" smtClean="0"/>
              <a:t>21-03-2026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D83F6E-81B4-557A-877C-C0363B40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2CA74-B22F-A45E-3B5C-78688ED4B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9E7B-61AD-425B-AEB2-B89FD5888B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968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AABC0-4CD9-009C-F3A5-6F7089943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D61EB-DC87-E860-294E-720201C5A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4E590F-D897-E130-2A6A-E37A22B524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C9C8BC-1FD9-38A7-8FB5-10AE97A42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EBB-2211-4107-98B9-CCCA12FFA0AB}" type="datetimeFigureOut">
              <a:rPr lang="en-IN" smtClean="0"/>
              <a:t>21-03-2026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E67EDB-072A-09FE-3FBA-822BE8350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DA89F3-D3E5-D57C-751A-97B18443B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9E7B-61AD-425B-AEB2-B89FD5888B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4378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EECBC-73D2-EFFF-BD6D-BDACE52FE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E6BAB9-91B2-5A8B-E150-D026FD1246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46FF8-E164-8D02-64A8-B02382829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8D9D8F-BFB9-6488-6510-A6AD33E9E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FEBB-2211-4107-98B9-CCCA12FFA0AB}" type="datetimeFigureOut">
              <a:rPr lang="en-IN" smtClean="0"/>
              <a:t>21-03-2026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47B7F-8522-6CD7-3766-5A941EDB7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77BB0-BC34-760C-4F8E-DE4620EAF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9E7B-61AD-425B-AEB2-B89FD5888B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51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A1A2E"/>
            </a:gs>
            <a:gs pos="50000">
              <a:srgbClr val="16213E"/>
            </a:gs>
            <a:gs pos="100000">
              <a:srgbClr val="0F34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5AB853-BF86-F742-A302-81209C62F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7B5A6-4F17-12DB-2DC4-2596E27B8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FE267-ECB5-8663-9468-1BB2FB917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06FEBB-2211-4107-98B9-CCCA12FFA0AB}" type="datetimeFigureOut">
              <a:rPr lang="en-IN" smtClean="0"/>
              <a:t>21-03-2026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66EEC-42AC-A7F5-61C0-E58D6308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06A46-C237-F8F4-959B-F2E682EB6B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BE9E7B-61AD-425B-AEB2-B89FD5888B00}" type="slidenum">
              <a:rPr lang="en-IN" smtClean="0"/>
              <a:t>‹#›</a:t>
            </a:fld>
            <a:endParaRPr lang="en-IN"/>
          </a:p>
        </p:txBody>
      </p:sp>
      <p:sp>
        <p:nvSpPr>
          <p:cNvPr id="901" name="TopLine"/>
          <p:cNvSpPr/>
          <p:nvPr/>
        </p:nvSpPr>
        <p:spPr>
          <a:xfrm>
            <a:off x="0" y="0"/>
            <a:ext cx="12192000" cy="45720"/>
          </a:xfrm>
          <a:prstGeom prst="rect">
            <a:avLst/>
          </a:prstGeom>
          <a:gradFill>
            <a:gsLst>
              <a:gs pos="0">
                <a:srgbClr val="D4A843"/>
              </a:gs>
              <a:gs pos="50000">
                <a:srgbClr val="E8B84B"/>
              </a:gs>
              <a:gs pos="100000">
                <a:srgbClr val="D4A843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10" name="HeaderBar"/>
          <p:cNvSpPr/>
          <p:nvPr/>
        </p:nvSpPr>
        <p:spPr>
          <a:xfrm>
            <a:off x="0" y="45720"/>
            <a:ext cx="12192000" cy="411480"/>
          </a:xfrm>
          <a:prstGeom prst="rect">
            <a:avLst/>
          </a:prstGeom>
          <a:solidFill>
            <a:srgbClr val="0D1225">
              <a:alpha val="85000"/>
            </a:srgbClr>
          </a:solidFill>
          <a:ln>
            <a:noFill/>
          </a:ln>
        </p:spPr>
        <p:txBody>
          <a:bodyPr lIns="182880" tIns="0" rIns="182880" bIns="0" anchor="ctr" anchorCtr="0"/>
          <a:lstStyle/>
          <a:p>
            <a:pPr algn="l">
              <a:buNone/>
            </a:pPr>
            <a:r>
              <a:rPr lang="en-US" sz="1100" b="1" dirty="0">
                <a:solidFill>
                  <a:srgbClr val="D4A843"/>
                </a:solidFill>
                <a:latin typeface="Montserrat"/>
              </a:rPr>
              <a:t>2 Adjacent DTCP Plots (6.4 Cents)</a:t>
            </a:r>
            <a:r>
              <a:rPr lang="en-US" sz="1000" dirty="0">
                <a:solidFill>
                  <a:srgbClr val="AAAAAA"/>
                </a:solidFill>
                <a:latin typeface="Open Sans"/>
              </a:rPr>
              <a:t>  |  Jai Nagar, Kalangal, Sulur  |  </a:t>
            </a:r>
            <a:r>
              <a:rPr lang="en-US" sz="1000" dirty="0">
                <a:solidFill>
                  <a:srgbClr val="E8B84B"/>
                </a:solidFill>
                <a:latin typeface="Open Sans"/>
              </a:rPr>
              <a:t>₹44.8 Lakhs</a:t>
            </a:r>
          </a:p>
        </p:txBody>
      </p:sp>
      <p:sp>
        <p:nvSpPr>
          <p:cNvPr id="920" name="FooterBar"/>
          <p:cNvSpPr/>
          <p:nvPr/>
        </p:nvSpPr>
        <p:spPr>
          <a:xfrm>
            <a:off x="0" y="6400800"/>
            <a:ext cx="12192000" cy="411480"/>
          </a:xfrm>
          <a:prstGeom prst="rect">
            <a:avLst/>
          </a:prstGeom>
          <a:solidFill>
            <a:srgbClr val="D4A843"/>
          </a:solidFill>
          <a:ln>
            <a:noFill/>
          </a:ln>
        </p:spPr>
        <p:txBody>
          <a:bodyPr lIns="182880" tIns="0" rIns="182880" bIns="0" anchor="ctr" anchorCtr="0"/>
          <a:lstStyle/>
          <a:p>
            <a:pPr algn="ctr">
              <a:buNone/>
            </a:pPr>
            <a:r>
              <a:rPr lang="en-US" sz="1400" b="1" dirty="0">
                <a:solidFill>
                  <a:srgbClr val="1A1A2E"/>
                </a:solidFill>
                <a:latin typeface="Montserrat"/>
              </a:rPr>
              <a:t>📞 Call Now: +91-9443958029  |  Direct Owner – No Brokerage</a:t>
            </a:r>
          </a:p>
        </p:txBody>
      </p:sp>
    </p:spTree>
    <p:extLst>
      <p:ext uri="{BB962C8B-B14F-4D97-AF65-F5344CB8AC3E}">
        <p14:creationId xmlns:p14="http://schemas.microsoft.com/office/powerpoint/2010/main" val="30563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0F0F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0F0F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0F0F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0F0F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0F0F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0F0F0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0F0F0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0F0F0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0F0F0"/>
          </a:solidFill>
          <a:latin typeface="+mn-lt"/>
          <a:ea typeface="+mn-ea"/>
          <a:cs typeface="+mn-cs"/>
        </a:defRPr>
      </a:lvl9pPr>
    </p:bodyStyle>
    <p:otherStyle>
      <a:defPPr>
        <a:defRPr lang="en-US">
          <a:solidFill>
            <a:srgbClr val="E0E0E0"/>
          </a:solidFill>
        </a:defRPr>
      </a:defPPr>
      <a:lvl1pPr marL="0" algn="l" defTabSz="914400" rtl="0" eaLnBrk="1" latinLnBrk="0" hangingPunct="1">
        <a:defRPr sz="1800" kern="1200">
          <a:solidFill>
            <a:srgbClr val="E0E0E0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rgbClr val="E0E0E0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rgbClr val="E0E0E0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rgbClr val="E0E0E0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rgbClr val="E0E0E0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rgbClr val="E0E0E0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rgbClr val="E0E0E0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rgbClr val="E0E0E0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rgbClr val="E0E0E0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39E86E-A722-9997-4296-AFBF00A91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CDF5FB-8313-4740-AF42-2492A8B463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0A15">
              <a:alpha val="69804"/>
              <a:alpha val="82000"/>
            </a:srgbClr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47A02A-AD66-4CA1-AFB7-6A0070065F69}"/>
              </a:ext>
            </a:extLst>
          </p:cNvPr>
          <p:cNvSpPr txBox="1"/>
          <p:nvPr/>
        </p:nvSpPr>
        <p:spPr>
          <a:xfrm>
            <a:off x="508000" y="533400"/>
            <a:ext cx="7366000" cy="4826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fr-FR" sz="2400" b="1">
                <a:solidFill>
                  <a:srgbClr val="D4A843"/>
                </a:solidFill>
              </a:rPr>
              <a:t>2 Adjacent DTCP Plots – 6.4 Cents</a:t>
            </a:r>
            <a:endParaRPr lang="en-IN" sz="2400" b="1">
              <a:solidFill>
                <a:srgbClr val="D4A84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FD7643-D820-42A2-B935-FCFE9DEB229C}"/>
              </a:ext>
            </a:extLst>
          </p:cNvPr>
          <p:cNvSpPr txBox="1"/>
          <p:nvPr/>
        </p:nvSpPr>
        <p:spPr>
          <a:xfrm>
            <a:off x="508000" y="1016000"/>
            <a:ext cx="7366000" cy="3302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600">
                <a:solidFill>
                  <a:srgbClr val="E8B84B"/>
                </a:solidFill>
              </a:rPr>
              <a:t>Jai Nagar, Kalangal (Cavery Nagar), Sulur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1934D09-6967-4091-9239-01ED3C8C1342}"/>
              </a:ext>
            </a:extLst>
          </p:cNvPr>
          <p:cNvSpPr/>
          <p:nvPr/>
        </p:nvSpPr>
        <p:spPr>
          <a:xfrm>
            <a:off x="8382000" y="558800"/>
            <a:ext cx="3429000" cy="762000"/>
          </a:xfrm>
          <a:prstGeom prst="roundRect">
            <a:avLst/>
          </a:prstGeom>
          <a:solidFill>
            <a:srgbClr val="D4A843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052C72-3016-4CCD-8659-C40A1BAC3C0B}"/>
              </a:ext>
            </a:extLst>
          </p:cNvPr>
          <p:cNvSpPr txBox="1"/>
          <p:nvPr/>
        </p:nvSpPr>
        <p:spPr>
          <a:xfrm>
            <a:off x="8445500" y="584200"/>
            <a:ext cx="3302000" cy="381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2200" b="1">
                <a:solidFill>
                  <a:srgbClr val="1A1A2E"/>
                </a:solidFill>
              </a:rPr>
              <a:t>₹44.8 Lakhs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DEA861-B806-4737-B878-73A33AC6B538}"/>
              </a:ext>
            </a:extLst>
          </p:cNvPr>
          <p:cNvSpPr txBox="1"/>
          <p:nvPr/>
        </p:nvSpPr>
        <p:spPr>
          <a:xfrm>
            <a:off x="8445500" y="939800"/>
            <a:ext cx="3302000" cy="3048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400">
                <a:solidFill>
                  <a:srgbClr val="1A1A2E"/>
                </a:solidFill>
              </a:rPr>
              <a:t>₹7 Lakhs/Cent | Negotiable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D99024-4EA6-4C8B-A31B-589D1C54E970}"/>
              </a:ext>
            </a:extLst>
          </p:cNvPr>
          <p:cNvSpPr/>
          <p:nvPr/>
        </p:nvSpPr>
        <p:spPr>
          <a:xfrm>
            <a:off x="508000" y="1447800"/>
            <a:ext cx="11176000" cy="25400"/>
          </a:xfrm>
          <a:prstGeom prst="rect">
            <a:avLst/>
          </a:prstGeom>
          <a:solidFill>
            <a:srgbClr val="D4A843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F97026-04FA-4848-B398-73AB5061E5A8}"/>
              </a:ext>
            </a:extLst>
          </p:cNvPr>
          <p:cNvSpPr txBox="1"/>
          <p:nvPr/>
        </p:nvSpPr>
        <p:spPr>
          <a:xfrm>
            <a:off x="508000" y="1549400"/>
            <a:ext cx="11176000" cy="508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i="1">
                <a:solidFill>
                  <a:srgbClr val="FFFFFF"/>
                </a:solidFill>
              </a:rPr>
              <a:t>Looking for a spacious plot to build your dream home in a peaceful yet well-connected area?</a:t>
            </a:r>
            <a:endParaRPr lang="en-IN" i="1">
              <a:solidFill>
                <a:srgbClr val="FFFF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BD19E3-683A-4E78-90FE-D01379E2E242}"/>
              </a:ext>
            </a:extLst>
          </p:cNvPr>
          <p:cNvSpPr txBox="1"/>
          <p:nvPr/>
        </p:nvSpPr>
        <p:spPr>
          <a:xfrm>
            <a:off x="508000" y="2184400"/>
            <a:ext cx="5334000" cy="3302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700" b="1">
                <a:solidFill>
                  <a:srgbClr val="D4A843"/>
                </a:solidFill>
              </a:rPr>
              <a:t>Property Details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85C85A-BB0E-4154-8619-36086DACA0C7}"/>
              </a:ext>
            </a:extLst>
          </p:cNvPr>
          <p:cNvSpPr txBox="1"/>
          <p:nvPr/>
        </p:nvSpPr>
        <p:spPr>
          <a:xfrm>
            <a:off x="635000" y="2540000"/>
            <a:ext cx="5207000" cy="3048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1400">
                <a:solidFill>
                  <a:srgbClr val="F0F0F0"/>
                </a:solidFill>
              </a:rPr>
              <a:t>📐  Total Area: 2788 sq ft (6.4 cents)</a:t>
            </a:r>
            <a:endParaRPr lang="en-IN" sz="1400">
              <a:solidFill>
                <a:srgbClr val="F0F0F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48592D-9982-4667-BDB6-F32DD3FF3D30}"/>
              </a:ext>
            </a:extLst>
          </p:cNvPr>
          <p:cNvSpPr txBox="1"/>
          <p:nvPr/>
        </p:nvSpPr>
        <p:spPr>
          <a:xfrm>
            <a:off x="635000" y="2895600"/>
            <a:ext cx="5207000" cy="3048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fr-FR" sz="1400">
                <a:solidFill>
                  <a:srgbClr val="F0F0F0"/>
                </a:solidFill>
              </a:rPr>
              <a:t>📏  Dimensions: Approx 70 × 40 ft</a:t>
            </a:r>
            <a:endParaRPr lang="en-IN" sz="1400">
              <a:solidFill>
                <a:srgbClr val="F0F0F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18D075-6F1B-4694-8AC3-325301476954}"/>
              </a:ext>
            </a:extLst>
          </p:cNvPr>
          <p:cNvSpPr txBox="1"/>
          <p:nvPr/>
        </p:nvSpPr>
        <p:spPr>
          <a:xfrm>
            <a:off x="635000" y="3251200"/>
            <a:ext cx="5207000" cy="3048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400">
                <a:solidFill>
                  <a:srgbClr val="F0F0F0"/>
                </a:solidFill>
              </a:rPr>
              <a:t>🧭  Facing: South-West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CD1EC2-7465-43F5-9B3A-926B0F801D24}"/>
              </a:ext>
            </a:extLst>
          </p:cNvPr>
          <p:cNvSpPr txBox="1"/>
          <p:nvPr/>
        </p:nvSpPr>
        <p:spPr>
          <a:xfrm>
            <a:off x="635000" y="3606800"/>
            <a:ext cx="5207000" cy="3048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1400">
                <a:solidFill>
                  <a:srgbClr val="F0F0F0"/>
                </a:solidFill>
              </a:rPr>
              <a:t>🛣️  Road: 30 ft Access</a:t>
            </a:r>
            <a:endParaRPr lang="en-IN" sz="1400">
              <a:solidFill>
                <a:srgbClr val="F0F0F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D8E40A-F593-4320-BEA3-AFFF36DAC11A}"/>
              </a:ext>
            </a:extLst>
          </p:cNvPr>
          <p:cNvSpPr txBox="1"/>
          <p:nvPr/>
        </p:nvSpPr>
        <p:spPr>
          <a:xfrm>
            <a:off x="6350000" y="2184400"/>
            <a:ext cx="5334000" cy="3302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700" b="1">
                <a:solidFill>
                  <a:srgbClr val="D4A843"/>
                </a:solidFill>
              </a:rPr>
              <a:t>Key Highlights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44E1C7-93FC-47E6-86C2-F4DBC0677EFD}"/>
              </a:ext>
            </a:extLst>
          </p:cNvPr>
          <p:cNvSpPr txBox="1"/>
          <p:nvPr/>
        </p:nvSpPr>
        <p:spPr>
          <a:xfrm>
            <a:off x="6477000" y="2540000"/>
            <a:ext cx="5334000" cy="3048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400">
                <a:solidFill>
                  <a:srgbClr val="F0F0F0"/>
                </a:solidFill>
              </a:rPr>
              <a:t>✅  DTCP Approved Layout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D36768-51B6-42EB-9248-4CAA6F026B76}"/>
              </a:ext>
            </a:extLst>
          </p:cNvPr>
          <p:cNvSpPr txBox="1"/>
          <p:nvPr/>
        </p:nvSpPr>
        <p:spPr>
          <a:xfrm>
            <a:off x="6477000" y="2895600"/>
            <a:ext cx="5334000" cy="3048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400">
                <a:solidFill>
                  <a:srgbClr val="F0F0F0"/>
                </a:solidFill>
              </a:rPr>
              <a:t>✅  Clear Patta &amp; Title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89084F-27E4-4838-8324-62E7B0790D83}"/>
              </a:ext>
            </a:extLst>
          </p:cNvPr>
          <p:cNvSpPr txBox="1"/>
          <p:nvPr/>
        </p:nvSpPr>
        <p:spPr>
          <a:xfrm>
            <a:off x="6477000" y="3251200"/>
            <a:ext cx="5334000" cy="3048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400">
                <a:solidFill>
                  <a:srgbClr val="F0F0F0"/>
                </a:solidFill>
              </a:rPr>
              <a:t>✅  Ready for Immediate Registration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BD66E9-4A5E-4EB6-BB5C-45D73580340F}"/>
              </a:ext>
            </a:extLst>
          </p:cNvPr>
          <p:cNvSpPr txBox="1"/>
          <p:nvPr/>
        </p:nvSpPr>
        <p:spPr>
          <a:xfrm>
            <a:off x="6477000" y="3606800"/>
            <a:ext cx="5334000" cy="3048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400">
                <a:solidFill>
                  <a:srgbClr val="F0F0F0"/>
                </a:solidFill>
              </a:rPr>
              <a:t>✅  Ideal for Spacious Villa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1CA34E7-2374-47D4-8FD8-472616B778D8}"/>
              </a:ext>
            </a:extLst>
          </p:cNvPr>
          <p:cNvSpPr/>
          <p:nvPr/>
        </p:nvSpPr>
        <p:spPr>
          <a:xfrm>
            <a:off x="508000" y="4064000"/>
            <a:ext cx="11176000" cy="25400"/>
          </a:xfrm>
          <a:prstGeom prst="rect">
            <a:avLst/>
          </a:prstGeom>
          <a:solidFill>
            <a:srgbClr val="D4A843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BDC385-8EBF-4901-90CF-8BC362EC1EE1}"/>
              </a:ext>
            </a:extLst>
          </p:cNvPr>
          <p:cNvSpPr txBox="1"/>
          <p:nvPr/>
        </p:nvSpPr>
        <p:spPr>
          <a:xfrm>
            <a:off x="508000" y="4191000"/>
            <a:ext cx="5334000" cy="3302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700" b="1">
                <a:solidFill>
                  <a:srgbClr val="D4A843"/>
                </a:solidFill>
              </a:rPr>
              <a:t>Nearby Top Schools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477748-9560-4FCA-81FA-CA0B14B80448}"/>
              </a:ext>
            </a:extLst>
          </p:cNvPr>
          <p:cNvSpPr txBox="1"/>
          <p:nvPr/>
        </p:nvSpPr>
        <p:spPr>
          <a:xfrm>
            <a:off x="635000" y="4546600"/>
            <a:ext cx="5207000" cy="2794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400">
                <a:solidFill>
                  <a:srgbClr val="F0F0F0"/>
                </a:solidFill>
              </a:rPr>
              <a:t>🎓  Anugraha Mandhir CBSE – &lt; 1 km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515171C-9553-44BD-9E72-F90D355D19C0}"/>
              </a:ext>
            </a:extLst>
          </p:cNvPr>
          <p:cNvSpPr txBox="1"/>
          <p:nvPr/>
        </p:nvSpPr>
        <p:spPr>
          <a:xfrm>
            <a:off x="635000" y="4876800"/>
            <a:ext cx="5207000" cy="2794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400">
                <a:solidFill>
                  <a:srgbClr val="F0F0F0"/>
                </a:solidFill>
              </a:rPr>
              <a:t>🎓  RVS Institutions – 2.5 km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BD097CC-4074-4F79-8375-A01EDF63FC18}"/>
              </a:ext>
            </a:extLst>
          </p:cNvPr>
          <p:cNvSpPr txBox="1"/>
          <p:nvPr/>
        </p:nvSpPr>
        <p:spPr>
          <a:xfrm>
            <a:off x="635000" y="5207000"/>
            <a:ext cx="5207000" cy="2794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1400">
                <a:solidFill>
                  <a:srgbClr val="F0F0F0"/>
                </a:solidFill>
              </a:rPr>
              <a:t>🎓  Air Force School – 4.5 km</a:t>
            </a:r>
            <a:endParaRPr lang="en-IN" sz="1400">
              <a:solidFill>
                <a:srgbClr val="F0F0F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6A24078-30E7-4A9E-815B-E122B84B9127}"/>
              </a:ext>
            </a:extLst>
          </p:cNvPr>
          <p:cNvSpPr txBox="1"/>
          <p:nvPr/>
        </p:nvSpPr>
        <p:spPr>
          <a:xfrm>
            <a:off x="635000" y="5537200"/>
            <a:ext cx="5207000" cy="2794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1400">
                <a:solidFill>
                  <a:srgbClr val="F0F0F0"/>
                </a:solidFill>
              </a:rPr>
              <a:t>🎓  Holy Family Convent – 5 km</a:t>
            </a:r>
            <a:endParaRPr lang="en-IN" sz="1400">
              <a:solidFill>
                <a:srgbClr val="F0F0F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68ED0CD-450A-436B-A5DF-699CA3B506A6}"/>
              </a:ext>
            </a:extLst>
          </p:cNvPr>
          <p:cNvSpPr txBox="1"/>
          <p:nvPr/>
        </p:nvSpPr>
        <p:spPr>
          <a:xfrm>
            <a:off x="6350000" y="4191000"/>
            <a:ext cx="5334000" cy="3302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700" b="1">
                <a:solidFill>
                  <a:srgbClr val="D4A843"/>
                </a:solidFill>
              </a:rPr>
              <a:t>Why This Plot?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E39B197-4BE7-41C6-93CC-74A9DD48C22F}"/>
              </a:ext>
            </a:extLst>
          </p:cNvPr>
          <p:cNvSpPr txBox="1"/>
          <p:nvPr/>
        </p:nvSpPr>
        <p:spPr>
          <a:xfrm>
            <a:off x="6477000" y="4546600"/>
            <a:ext cx="5334000" cy="2794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1400">
                <a:solidFill>
                  <a:srgbClr val="F0F0F0"/>
                </a:solidFill>
              </a:rPr>
              <a:t>🏡  Combined plots – perfect for villa</a:t>
            </a:r>
            <a:endParaRPr lang="en-IN" sz="1400">
              <a:solidFill>
                <a:srgbClr val="F0F0F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334CDB0-7E25-4B9F-8803-3AEF4D94A6B9}"/>
              </a:ext>
            </a:extLst>
          </p:cNvPr>
          <p:cNvSpPr txBox="1"/>
          <p:nvPr/>
        </p:nvSpPr>
        <p:spPr>
          <a:xfrm>
            <a:off x="6477000" y="4876800"/>
            <a:ext cx="5334000" cy="2794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1400">
                <a:solidFill>
                  <a:srgbClr val="F0F0F0"/>
                </a:solidFill>
              </a:rPr>
              <a:t>📈  Fast developing area – great ROI</a:t>
            </a:r>
            <a:endParaRPr lang="en-IN" sz="1400">
              <a:solidFill>
                <a:srgbClr val="F0F0F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071DD5C-2362-4447-A54F-F2CF35410DC1}"/>
              </a:ext>
            </a:extLst>
          </p:cNvPr>
          <p:cNvSpPr txBox="1"/>
          <p:nvPr/>
        </p:nvSpPr>
        <p:spPr>
          <a:xfrm>
            <a:off x="6477000" y="5207000"/>
            <a:ext cx="5334000" cy="2794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1400">
                <a:solidFill>
                  <a:srgbClr val="F0F0F0"/>
                </a:solidFill>
              </a:rPr>
              <a:t>🏘️  Peaceful with existing houses</a:t>
            </a:r>
            <a:endParaRPr lang="en-IN" sz="1400">
              <a:solidFill>
                <a:srgbClr val="F0F0F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6521AE3-4232-47E2-9FED-71F14616DD88}"/>
              </a:ext>
            </a:extLst>
          </p:cNvPr>
          <p:cNvSpPr txBox="1"/>
          <p:nvPr/>
        </p:nvSpPr>
        <p:spPr>
          <a:xfrm>
            <a:off x="6477000" y="5537200"/>
            <a:ext cx="5334000" cy="2794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1400">
                <a:solidFill>
                  <a:srgbClr val="F0F0F0"/>
                </a:solidFill>
              </a:rPr>
              <a:t>🚫  Direct Owner – No Brokerage</a:t>
            </a:r>
            <a:endParaRPr lang="en-IN" sz="1400">
              <a:solidFill>
                <a:srgbClr val="F0F0F0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7162FD9-BD96-4BB6-8A0B-E55587EC3BC0}"/>
              </a:ext>
            </a:extLst>
          </p:cNvPr>
          <p:cNvSpPr/>
          <p:nvPr/>
        </p:nvSpPr>
        <p:spPr>
          <a:xfrm>
            <a:off x="508000" y="5943600"/>
            <a:ext cx="11176000" cy="444500"/>
          </a:xfrm>
          <a:prstGeom prst="roundRect">
            <a:avLst/>
          </a:prstGeom>
          <a:solidFill>
            <a:srgbClr val="D4A843">
              <a:alpha val="85000"/>
            </a:srgbClr>
          </a:solidFill>
          <a:ln w="12700" cap="flat" cmpd="sng" algn="ctr">
            <a:solidFill>
              <a:srgbClr val="D4A843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D7AA579-5C84-43BD-AD8D-722DA11E26BB}"/>
              </a:ext>
            </a:extLst>
          </p:cNvPr>
          <p:cNvSpPr txBox="1"/>
          <p:nvPr/>
        </p:nvSpPr>
        <p:spPr>
          <a:xfrm>
            <a:off x="635000" y="5994400"/>
            <a:ext cx="10922000" cy="3302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1400" b="1">
                <a:solidFill>
                  <a:srgbClr val="FFFFFF"/>
                </a:solidFill>
              </a:rPr>
              <a:t>This combined plot (6.4 cents) is perfect for a large independent house or smart investment</a:t>
            </a:r>
            <a:endParaRPr lang="en-IN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00633"/>
      </p:ext>
    </p:extLst>
  </p:cSld>
  <p:clrMapOvr>
    <a:masterClrMapping/>
  </p:clrMapOvr>
  <p:transition spd="med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presetID="10" presetClass="entr" presetSubtype="0" fill="hold" nodeType="with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5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2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6" dur="500"/>
                                  <p:tgtEl>
                                    <p:spTgt spid="2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7" presetID="10" presetClass="entr" presetSubtype="0" fill="hold" nodeType="withEffect">
                            <p:stCondLst>
                              <p:cond delay="300"/>
                            </p:stCondLst>
                            <p:childTnLst>
                              <p:set>
                                <p:cBhvr>
                                  <p:cTn id="8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2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9" dur="500"/>
                                  <p:tgtEl>
                                    <p:spTgt spid="12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0" presetID="10" presetClass="entr" presetSubtype="0" fill="hold" nodeType="withEffect">
                            <p:stCondLst>
                              <p:cond delay="600"/>
                            </p:stCondLst>
                            <p:childTnLst>
                              <p:set>
                                <p:cBhvr>
                                  <p:cTn id="11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4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12" dur="500"/>
                                  <p:tgtEl>
                                    <p:spTgt spid="14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3" presetID="10" presetClass="entr" presetSubtype="0" fill="hold" nodeType="withEffect">
                            <p:stCondLst>
                              <p:cond delay="900"/>
                            </p:stCondLst>
                            <p:childTnLst>
                              <p:set>
                                <p:cBhvr>
                                  <p:cTn id="14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5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15" dur="500"/>
                                  <p:tgtEl>
                                    <p:spTgt spid="15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6" presetID="10" presetClass="entr" presetSubtype="0" fill="hold" nodeType="withEffect">
                            <p:stCondLst>
                              <p:cond delay="1200"/>
                            </p:stCondLst>
                            <p:childTnLst>
                              <p:set>
                                <p:cBhvr>
                                  <p:cTn id="17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6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18" dur="500"/>
                                  <p:tgtEl>
                                    <p:spTgt spid="16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9" presetID="10" presetClass="entr" presetSubtype="0" fill="hold" nodeType="withEffect">
                            <p:stCondLst>
                              <p:cond delay="1500"/>
                            </p:stCondLst>
                            <p:childTnLst>
                              <p:set>
                                <p:cBhvr>
                                  <p:cTn id="20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7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21" dur="500"/>
                                  <p:tgtEl>
                                    <p:spTgt spid="17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39E86E-A722-9997-4296-AFBF00A91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CDF5FB-8313-4740-AF42-2492A8B463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1A">
              <a:alpha val="81961"/>
              <a:alpha val="88000"/>
            </a:srgbClr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4E0540-5E93-47D4-8D03-7DB1D453BC0B}"/>
              </a:ext>
            </a:extLst>
          </p:cNvPr>
          <p:cNvSpPr/>
          <p:nvPr/>
        </p:nvSpPr>
        <p:spPr>
          <a:xfrm>
            <a:off x="508000" y="533400"/>
            <a:ext cx="101600" cy="508000"/>
          </a:xfrm>
          <a:prstGeom prst="rect">
            <a:avLst/>
          </a:prstGeom>
          <a:solidFill>
            <a:srgbClr val="C0392B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C732C2-2FB7-41BD-A56A-467C065B579E}"/>
              </a:ext>
            </a:extLst>
          </p:cNvPr>
          <p:cNvSpPr txBox="1"/>
          <p:nvPr/>
        </p:nvSpPr>
        <p:spPr>
          <a:xfrm>
            <a:off x="736600" y="533400"/>
            <a:ext cx="5080000" cy="508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ta-IN" sz="2800" b="1">
                <a:solidFill>
                  <a:srgbClr val="FFD700"/>
                </a:solidFill>
              </a:rPr>
              <a:t>சொத்து விவரங்கள்</a:t>
            </a:r>
            <a:endParaRPr lang="en-IN" sz="2800" b="1">
              <a:solidFill>
                <a:srgbClr val="FFD70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143DD94-4E40-4F1D-8A94-D850AA9FC65C}"/>
              </a:ext>
            </a:extLst>
          </p:cNvPr>
          <p:cNvSpPr/>
          <p:nvPr/>
        </p:nvSpPr>
        <p:spPr>
          <a:xfrm>
            <a:off x="508000" y="1270000"/>
            <a:ext cx="5461000" cy="1270000"/>
          </a:xfrm>
          <a:prstGeom prst="roundRect">
            <a:avLst/>
          </a:prstGeom>
          <a:solidFill>
            <a:srgbClr val="1A0A04">
              <a:alpha val="70000"/>
            </a:srgbClr>
          </a:solidFill>
          <a:ln w="19050" cap="flat" cmpd="sng" algn="ctr">
            <a:solidFill>
              <a:srgbClr val="C0392B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24B960-8E25-4CB1-A627-9EE4850232F2}"/>
              </a:ext>
            </a:extLst>
          </p:cNvPr>
          <p:cNvSpPr txBox="1"/>
          <p:nvPr/>
        </p:nvSpPr>
        <p:spPr>
          <a:xfrm>
            <a:off x="698500" y="1397000"/>
            <a:ext cx="5080000" cy="3556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700" b="1">
                <a:solidFill>
                  <a:srgbClr val="FFD700"/>
                </a:solidFill>
              </a:rPr>
              <a:t>📍 </a:t>
            </a:r>
            <a:r>
              <a:rPr lang="ta-IN" sz="1700" b="1">
                <a:solidFill>
                  <a:srgbClr val="FFD700"/>
                </a:solidFill>
              </a:rPr>
              <a:t>இடம்</a:t>
            </a:r>
            <a:endParaRPr lang="en-IN" sz="1700" b="1">
              <a:solidFill>
                <a:srgbClr val="FFD7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D25303-DD03-4E4E-B3DE-AA9816C62B6E}"/>
              </a:ext>
            </a:extLst>
          </p:cNvPr>
          <p:cNvSpPr txBox="1"/>
          <p:nvPr/>
        </p:nvSpPr>
        <p:spPr>
          <a:xfrm>
            <a:off x="698500" y="1803400"/>
            <a:ext cx="5080000" cy="635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ta-IN" sz="1500">
                <a:solidFill>
                  <a:srgbClr val="FFFFFF"/>
                </a:solidFill>
              </a:rPr>
              <a:t>ஜெய் நகர், காலங்கல்
(காவிரி நகர்), சூலூர்</a:t>
            </a:r>
            <a:endParaRPr lang="en-IN" sz="1500">
              <a:solidFill>
                <a:srgbClr val="FFFFFF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7AF1708-512E-4EC3-ADC0-E5A95E6F8D4F}"/>
              </a:ext>
            </a:extLst>
          </p:cNvPr>
          <p:cNvSpPr/>
          <p:nvPr/>
        </p:nvSpPr>
        <p:spPr>
          <a:xfrm>
            <a:off x="6223000" y="1270000"/>
            <a:ext cx="5461000" cy="1270000"/>
          </a:xfrm>
          <a:prstGeom prst="roundRect">
            <a:avLst/>
          </a:prstGeom>
          <a:solidFill>
            <a:srgbClr val="1A0A04">
              <a:alpha val="70000"/>
            </a:srgbClr>
          </a:solidFill>
          <a:ln w="19050" cap="flat" cmpd="sng" algn="ctr">
            <a:solidFill>
              <a:srgbClr val="C0392B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AAF08C-23A7-4C54-B025-ECFA4EF2DB66}"/>
              </a:ext>
            </a:extLst>
          </p:cNvPr>
          <p:cNvSpPr txBox="1"/>
          <p:nvPr/>
        </p:nvSpPr>
        <p:spPr>
          <a:xfrm>
            <a:off x="6413500" y="1397000"/>
            <a:ext cx="5080000" cy="3556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700" b="1">
                <a:solidFill>
                  <a:srgbClr val="FFD700"/>
                </a:solidFill>
              </a:rPr>
              <a:t>📐 </a:t>
            </a:r>
            <a:r>
              <a:rPr lang="ta-IN" sz="1700" b="1">
                <a:solidFill>
                  <a:srgbClr val="FFD700"/>
                </a:solidFill>
              </a:rPr>
              <a:t>மொத்த பரப்பளவு</a:t>
            </a:r>
            <a:endParaRPr lang="en-IN" sz="1700" b="1">
              <a:solidFill>
                <a:srgbClr val="FFD7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DD8A85-852B-45EC-8375-423E58CF3829}"/>
              </a:ext>
            </a:extLst>
          </p:cNvPr>
          <p:cNvSpPr txBox="1"/>
          <p:nvPr/>
        </p:nvSpPr>
        <p:spPr>
          <a:xfrm>
            <a:off x="6413500" y="1803400"/>
            <a:ext cx="5080000" cy="635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500">
                <a:solidFill>
                  <a:srgbClr val="FFFFFF"/>
                </a:solidFill>
              </a:rPr>
              <a:t>2788 sq ft (6.4 </a:t>
            </a:r>
            <a:r>
              <a:rPr lang="ta-IN" sz="1500">
                <a:solidFill>
                  <a:srgbClr val="FFFFFF"/>
                </a:solidFill>
              </a:rPr>
              <a:t>சென்ட்)</a:t>
            </a:r>
            <a:endParaRPr lang="en-IN" sz="1500">
              <a:solidFill>
                <a:srgbClr val="FFFFFF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2EECC33-6B91-4E06-A3D3-23C4F6FE86B4}"/>
              </a:ext>
            </a:extLst>
          </p:cNvPr>
          <p:cNvSpPr/>
          <p:nvPr/>
        </p:nvSpPr>
        <p:spPr>
          <a:xfrm>
            <a:off x="508000" y="2730500"/>
            <a:ext cx="5461000" cy="1270000"/>
          </a:xfrm>
          <a:prstGeom prst="roundRect">
            <a:avLst/>
          </a:prstGeom>
          <a:solidFill>
            <a:srgbClr val="1A0A04">
              <a:alpha val="70000"/>
            </a:srgbClr>
          </a:solidFill>
          <a:ln w="19050" cap="flat" cmpd="sng" algn="ctr">
            <a:solidFill>
              <a:srgbClr val="C0392B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EBE10B7-7E8A-4957-A7DD-9147190AF9B9}"/>
              </a:ext>
            </a:extLst>
          </p:cNvPr>
          <p:cNvSpPr txBox="1"/>
          <p:nvPr/>
        </p:nvSpPr>
        <p:spPr>
          <a:xfrm>
            <a:off x="698500" y="2857500"/>
            <a:ext cx="5080000" cy="3556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700" b="1">
                <a:solidFill>
                  <a:srgbClr val="FFD700"/>
                </a:solidFill>
              </a:rPr>
              <a:t>📏 </a:t>
            </a:r>
            <a:r>
              <a:rPr lang="ta-IN" sz="1700" b="1">
                <a:solidFill>
                  <a:srgbClr val="FFD700"/>
                </a:solidFill>
              </a:rPr>
              <a:t>அளவுகள்</a:t>
            </a:r>
            <a:endParaRPr lang="en-IN" sz="1700" b="1">
              <a:solidFill>
                <a:srgbClr val="FFD7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E298D5D-349D-4F15-AFEB-4BCC6E6EDC87}"/>
              </a:ext>
            </a:extLst>
          </p:cNvPr>
          <p:cNvSpPr txBox="1"/>
          <p:nvPr/>
        </p:nvSpPr>
        <p:spPr>
          <a:xfrm>
            <a:off x="698500" y="3263900"/>
            <a:ext cx="5080000" cy="635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ta-IN" sz="1500">
                <a:solidFill>
                  <a:srgbClr val="FFFFFF"/>
                </a:solidFill>
              </a:rPr>
              <a:t>சுமார் 70 × 40 அடி</a:t>
            </a:r>
            <a:endParaRPr lang="en-IN" sz="1500">
              <a:solidFill>
                <a:srgbClr val="FFFFFF"/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D043A63-D92C-44DC-9491-D9459A09C66D}"/>
              </a:ext>
            </a:extLst>
          </p:cNvPr>
          <p:cNvSpPr/>
          <p:nvPr/>
        </p:nvSpPr>
        <p:spPr>
          <a:xfrm>
            <a:off x="6223000" y="2730500"/>
            <a:ext cx="5461000" cy="1270000"/>
          </a:xfrm>
          <a:prstGeom prst="roundRect">
            <a:avLst/>
          </a:prstGeom>
          <a:solidFill>
            <a:srgbClr val="1A0A04">
              <a:alpha val="70000"/>
            </a:srgbClr>
          </a:solidFill>
          <a:ln w="19050" cap="flat" cmpd="sng" algn="ctr">
            <a:solidFill>
              <a:srgbClr val="C0392B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A221609-10D1-4980-8AB0-8AC11CC405EB}"/>
              </a:ext>
            </a:extLst>
          </p:cNvPr>
          <p:cNvSpPr txBox="1"/>
          <p:nvPr/>
        </p:nvSpPr>
        <p:spPr>
          <a:xfrm>
            <a:off x="6413500" y="2857500"/>
            <a:ext cx="5080000" cy="3556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700" b="1">
                <a:solidFill>
                  <a:srgbClr val="FFD700"/>
                </a:solidFill>
              </a:rPr>
              <a:t>🧭 </a:t>
            </a:r>
            <a:r>
              <a:rPr lang="ta-IN" sz="1700" b="1">
                <a:solidFill>
                  <a:srgbClr val="FFD700"/>
                </a:solidFill>
              </a:rPr>
              <a:t>திசை</a:t>
            </a:r>
            <a:endParaRPr lang="en-IN" sz="1700" b="1">
              <a:solidFill>
                <a:srgbClr val="FFD7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90935F3-A38F-42E0-B892-A3B8E2F0FFFA}"/>
              </a:ext>
            </a:extLst>
          </p:cNvPr>
          <p:cNvSpPr txBox="1"/>
          <p:nvPr/>
        </p:nvSpPr>
        <p:spPr>
          <a:xfrm>
            <a:off x="6413500" y="3263900"/>
            <a:ext cx="5080000" cy="635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ta-IN" sz="1500">
                <a:solidFill>
                  <a:srgbClr val="FFFFFF"/>
                </a:solidFill>
              </a:rPr>
              <a:t>தென்-மேற்கு
(வாஸ்து சரிசெய்யலாம்)</a:t>
            </a:r>
            <a:endParaRPr lang="en-IN" sz="1500">
              <a:solidFill>
                <a:srgbClr val="FFFFFF"/>
              </a:solidFill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8904A0E-A0BC-4216-9D8D-60B1A00523BD}"/>
              </a:ext>
            </a:extLst>
          </p:cNvPr>
          <p:cNvSpPr/>
          <p:nvPr/>
        </p:nvSpPr>
        <p:spPr>
          <a:xfrm>
            <a:off x="508000" y="4318000"/>
            <a:ext cx="11176000" cy="698500"/>
          </a:xfrm>
          <a:prstGeom prst="roundRect">
            <a:avLst/>
          </a:prstGeom>
          <a:solidFill>
            <a:srgbClr val="C0392B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E0A38AE-2F67-49E0-88F3-61DC80DA6495}"/>
              </a:ext>
            </a:extLst>
          </p:cNvPr>
          <p:cNvSpPr txBox="1"/>
          <p:nvPr/>
        </p:nvSpPr>
        <p:spPr>
          <a:xfrm>
            <a:off x="635000" y="4419600"/>
            <a:ext cx="10922000" cy="4826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b="1">
                <a:solidFill>
                  <a:srgbClr val="FFFFFF"/>
                </a:solidFill>
              </a:rPr>
              <a:t>DTCP </a:t>
            </a:r>
            <a:r>
              <a:rPr lang="ta-IN" b="1">
                <a:solidFill>
                  <a:srgbClr val="FFFFFF"/>
                </a:solidFill>
              </a:rPr>
              <a:t>அங்கீகரிக்கப்பட்டது | தெளிவான பட்டா | உடனடி பதிவு | 30 அடி சாலை</a:t>
            </a:r>
            <a:endParaRPr lang="en-IN" b="1">
              <a:solidFill>
                <a:srgbClr val="FFFFFF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9005F7-9AF5-40F3-B1D0-B1056A1B1D4D}"/>
              </a:ext>
            </a:extLst>
          </p:cNvPr>
          <p:cNvSpPr txBox="1"/>
          <p:nvPr/>
        </p:nvSpPr>
        <p:spPr>
          <a:xfrm>
            <a:off x="1270000" y="5334000"/>
            <a:ext cx="9652000" cy="4445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2000" b="1">
                <a:solidFill>
                  <a:srgbClr val="FFD700"/>
                </a:solidFill>
              </a:rPr>
              <a:t>💰 </a:t>
            </a:r>
            <a:r>
              <a:rPr lang="ta-IN" sz="2000" b="1">
                <a:solidFill>
                  <a:srgbClr val="FFD700"/>
                </a:solidFill>
              </a:rPr>
              <a:t>விலை: </a:t>
            </a:r>
            <a:r>
              <a:rPr lang="en-IN" sz="2000" b="1">
                <a:solidFill>
                  <a:srgbClr val="FFD700"/>
                </a:solidFill>
              </a:rPr>
              <a:t>₹44.8 </a:t>
            </a:r>
            <a:r>
              <a:rPr lang="ta-IN" sz="2000" b="1">
                <a:solidFill>
                  <a:srgbClr val="FFD700"/>
                </a:solidFill>
              </a:rPr>
              <a:t>லட்சம் (சென்ட் </a:t>
            </a:r>
            <a:r>
              <a:rPr lang="en-IN" sz="2000" b="1">
                <a:solidFill>
                  <a:srgbClr val="FFD700"/>
                </a:solidFill>
              </a:rPr>
              <a:t>₹7 </a:t>
            </a:r>
            <a:r>
              <a:rPr lang="ta-IN" sz="2000" b="1">
                <a:solidFill>
                  <a:srgbClr val="FFD700"/>
                </a:solidFill>
              </a:rPr>
              <a:t>லட்சம்) – பேச்சுக்கிடம்</a:t>
            </a:r>
            <a:endParaRPr lang="en-IN" sz="2000" b="1">
              <a:solidFill>
                <a:srgbClr val="FFD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96115"/>
      </p:ext>
    </p:extLst>
  </p:cSld>
  <p:clrMapOvr>
    <a:masterClrMapping/>
  </p:clrMapOvr>
  <p:transition spd="med" advClick="0" advTm="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presetID="10" presetClass="entr" presetSubtype="0" fill="hold" nodeType="with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5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2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6" dur="400"/>
                                  <p:tgtEl>
                                    <p:spTgt spid="2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7" presetID="10" presetClass="entr" presetSubtype="0" fill="hold" nodeType="withEffect">
                            <p:stCondLst>
                              <p:cond delay="200"/>
                            </p:stCondLst>
                            <p:childTnLst>
                              <p:set>
                                <p:cBhvr>
                                  <p:cTn id="8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3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9" dur="400"/>
                                  <p:tgtEl>
                                    <p:spTgt spid="3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0" presetID="10" presetClass="entr" presetSubtype="0" fill="hold" nodeType="withEffect">
                            <p:stCondLst>
                              <p:cond delay="400"/>
                            </p:stCondLst>
                            <p:childTnLst>
                              <p:set>
                                <p:cBhvr>
                                  <p:cTn id="11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4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12" dur="400"/>
                                  <p:tgtEl>
                                    <p:spTgt spid="4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3" presetID="10" presetClass="entr" presetSubtype="0" fill="hold" nodeType="withEffect">
                            <p:stCondLst>
                              <p:cond delay="600"/>
                            </p:stCondLst>
                            <p:childTnLst>
                              <p:set>
                                <p:cBhvr>
                                  <p:cTn id="14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6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15" dur="400"/>
                                  <p:tgtEl>
                                    <p:spTgt spid="6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6" presetID="10" presetClass="entr" presetSubtype="0" fill="hold" nodeType="withEffect">
                            <p:stCondLst>
                              <p:cond delay="800"/>
                            </p:stCondLst>
                            <p:childTnLst>
                              <p:set>
                                <p:cBhvr>
                                  <p:cTn id="17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7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18" dur="400"/>
                                  <p:tgtEl>
                                    <p:spTgt spid="7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9" presetID="10" presetClass="entr" presetSubtype="0" fill="hold" nodeType="withEffect">
                            <p:stCondLst>
                              <p:cond delay="1000"/>
                            </p:stCondLst>
                            <p:childTnLst>
                              <p:set>
                                <p:cBhvr>
                                  <p:cTn id="20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8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21" dur="400"/>
                                  <p:tgtEl>
                                    <p:spTgt spid="8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22" presetID="10" presetClass="entr" presetSubtype="0" fill="hold" nodeType="withEffect">
                            <p:stCondLst>
                              <p:cond delay="1200"/>
                            </p:stCondLst>
                            <p:childTnLst>
                              <p:set>
                                <p:cBhvr>
                                  <p:cTn id="23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9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24" dur="400"/>
                                  <p:tgtEl>
                                    <p:spTgt spid="9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25" presetID="10" presetClass="entr" presetSubtype="0" fill="hold" nodeType="withEffect">
                            <p:stCondLst>
                              <p:cond delay="1400"/>
                            </p:stCondLst>
                            <p:childTnLst>
                              <p:set>
                                <p:cBhvr>
                                  <p:cTn id="26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0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27" dur="400"/>
                                  <p:tgtEl>
                                    <p:spTgt spid="10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28" presetID="10" presetClass="entr" presetSubtype="0" fill="hold" nodeType="withEffect">
                            <p:stCondLst>
                              <p:cond delay="1600"/>
                            </p:stCondLst>
                            <p:childTnLst>
                              <p:set>
                                <p:cBhvr>
                                  <p:cTn id="29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1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30" dur="400"/>
                                  <p:tgtEl>
                                    <p:spTgt spid="11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31" presetID="10" presetClass="entr" presetSubtype="0" fill="hold" nodeType="withEffect">
                            <p:stCondLst>
                              <p:cond delay="1800"/>
                            </p:stCondLst>
                            <p:childTnLst>
                              <p:set>
                                <p:cBhvr>
                                  <p:cTn id="32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3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33" dur="400"/>
                                  <p:tgtEl>
                                    <p:spTgt spid="13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34" presetID="10" presetClass="entr" presetSubtype="0" fill="hold" nodeType="withEffect">
                            <p:stCondLst>
                              <p:cond delay="2000"/>
                            </p:stCondLst>
                            <p:childTnLst>
                              <p:set>
                                <p:cBhvr>
                                  <p:cTn id="35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43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36" dur="400"/>
                                  <p:tgtEl>
                                    <p:spTgt spid="43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37" presetID="10" presetClass="entr" presetSubtype="0" fill="hold" nodeType="withEffect">
                            <p:stCondLst>
                              <p:cond delay="2200"/>
                            </p:stCondLst>
                            <p:childTnLst>
                              <p:set>
                                <p:cBhvr>
                                  <p:cTn id="38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44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39" dur="400"/>
                                  <p:tgtEl>
                                    <p:spTgt spid="44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40" presetID="10" presetClass="entr" presetSubtype="0" fill="hold" nodeType="withEffect">
                            <p:stCondLst>
                              <p:cond delay="2400"/>
                            </p:stCondLst>
                            <p:childTnLst>
                              <p:set>
                                <p:cBhvr>
                                  <p:cTn id="41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45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42" dur="400"/>
                                  <p:tgtEl>
                                    <p:spTgt spid="45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43" presetID="10" presetClass="entr" presetSubtype="0" fill="hold" nodeType="withEffect">
                            <p:stCondLst>
                              <p:cond delay="2600"/>
                            </p:stCondLst>
                            <p:childTnLst>
                              <p:set>
                                <p:cBhvr>
                                  <p:cTn id="44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46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45" dur="400"/>
                                  <p:tgtEl>
                                    <p:spTgt spid="46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46" presetID="10" presetClass="entr" presetSubtype="0" fill="hold" nodeType="withEffect">
                            <p:stCondLst>
                              <p:cond delay="2800"/>
                            </p:stCondLst>
                            <p:childTnLst>
                              <p:set>
                                <p:cBhvr>
                                  <p:cTn id="47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47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48" dur="400"/>
                                  <p:tgtEl>
                                    <p:spTgt spid="47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49" presetID="10" presetClass="entr" presetSubtype="0" fill="hold" nodeType="withEffect">
                            <p:stCondLst>
                              <p:cond delay="3000"/>
                            </p:stCondLst>
                            <p:childTnLst>
                              <p:set>
                                <p:cBhvr>
                                  <p:cTn id="50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48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51" dur="400"/>
                                  <p:tgtEl>
                                    <p:spTgt spid="48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52" presetID="10" presetClass="entr" presetSubtype="0" fill="hold" nodeType="withEffect">
                            <p:stCondLst>
                              <p:cond delay="3200"/>
                            </p:stCondLst>
                            <p:childTnLst>
                              <p:set>
                                <p:cBhvr>
                                  <p:cTn id="53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49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54" dur="400"/>
                                  <p:tgtEl>
                                    <p:spTgt spid="49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55" presetID="10" presetClass="entr" presetSubtype="0" fill="hold" nodeType="withEffect">
                            <p:stCondLst>
                              <p:cond delay="3400"/>
                            </p:stCondLst>
                            <p:childTnLst>
                              <p:set>
                                <p:cBhvr>
                                  <p:cTn id="56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50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57" dur="400"/>
                                  <p:tgtEl>
                                    <p:spTgt spid="50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39E86E-A722-9997-4296-AFBF00A91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CDF5FB-8313-4740-AF42-2492A8B463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1A">
              <a:alpha val="81961"/>
              <a:alpha val="88000"/>
            </a:srgbClr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E1E8F4-6061-4880-B0B4-E005497C8324}"/>
              </a:ext>
            </a:extLst>
          </p:cNvPr>
          <p:cNvSpPr/>
          <p:nvPr/>
        </p:nvSpPr>
        <p:spPr>
          <a:xfrm>
            <a:off x="508000" y="533400"/>
            <a:ext cx="101600" cy="508000"/>
          </a:xfrm>
          <a:prstGeom prst="rect">
            <a:avLst/>
          </a:prstGeom>
          <a:solidFill>
            <a:srgbClr val="C0392B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E1B1FC-53FF-4188-A515-E771D0B69ED8}"/>
              </a:ext>
            </a:extLst>
          </p:cNvPr>
          <p:cNvSpPr txBox="1"/>
          <p:nvPr/>
        </p:nvSpPr>
        <p:spPr>
          <a:xfrm>
            <a:off x="736600" y="533400"/>
            <a:ext cx="6350000" cy="508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ta-IN" sz="2800" b="1">
                <a:solidFill>
                  <a:srgbClr val="FFD700"/>
                </a:solidFill>
              </a:rPr>
              <a:t>முக்கிய சிறப்பம்சங்கள்</a:t>
            </a:r>
            <a:endParaRPr lang="en-IN" sz="2800" b="1">
              <a:solidFill>
                <a:srgbClr val="FFD7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9F9ED2A-E19F-4BD5-A354-D0000BA2E2B0}"/>
              </a:ext>
            </a:extLst>
          </p:cNvPr>
          <p:cNvSpPr/>
          <p:nvPr/>
        </p:nvSpPr>
        <p:spPr>
          <a:xfrm>
            <a:off x="698500" y="1333500"/>
            <a:ext cx="406400" cy="406400"/>
          </a:xfrm>
          <a:prstGeom prst="ellipse">
            <a:avLst/>
          </a:prstGeom>
          <a:solidFill>
            <a:srgbClr val="27AE60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rtlCol="0" anchor="ctr" anchorCtr="0">
            <a:noAutofit/>
          </a:bodyPr>
          <a:lstStyle/>
          <a:p>
            <a:pPr algn="l"/>
            <a:r>
              <a:rPr lang="en-IN" sz="1600" b="1">
                <a:solidFill>
                  <a:srgbClr val="FFFFFF"/>
                </a:solidFill>
              </a:rPr>
              <a:t>✓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95AF8-5F05-4AF4-A7E3-A8F170B6ECFB}"/>
              </a:ext>
            </a:extLst>
          </p:cNvPr>
          <p:cNvSpPr txBox="1"/>
          <p:nvPr/>
        </p:nvSpPr>
        <p:spPr>
          <a:xfrm>
            <a:off x="1270000" y="1308100"/>
            <a:ext cx="10414000" cy="4318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algn="l"/>
            <a:r>
              <a:rPr lang="en-IN">
                <a:solidFill>
                  <a:srgbClr val="FFFFFF"/>
                </a:solidFill>
              </a:rPr>
              <a:t>DTCP </a:t>
            </a:r>
            <a:r>
              <a:rPr lang="ta-IN">
                <a:solidFill>
                  <a:srgbClr val="FFFFFF"/>
                </a:solidFill>
              </a:rPr>
              <a:t>அங்கீகரிக்கப்பட்ட லேஅவுட்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6FD64F-6DBB-4B28-B534-2914CACA1E49}"/>
              </a:ext>
            </a:extLst>
          </p:cNvPr>
          <p:cNvSpPr/>
          <p:nvPr/>
        </p:nvSpPr>
        <p:spPr>
          <a:xfrm>
            <a:off x="1270000" y="1778000"/>
            <a:ext cx="10414000" cy="12700"/>
          </a:xfrm>
          <a:prstGeom prst="rect">
            <a:avLst/>
          </a:prstGeom>
          <a:solidFill>
            <a:srgbClr val="27AE60">
              <a:alpha val="50000"/>
            </a:srgbClr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C87A52C-7FCA-44D5-AC2D-407E46814E76}"/>
              </a:ext>
            </a:extLst>
          </p:cNvPr>
          <p:cNvSpPr/>
          <p:nvPr/>
        </p:nvSpPr>
        <p:spPr>
          <a:xfrm>
            <a:off x="698500" y="1968500"/>
            <a:ext cx="406400" cy="406400"/>
          </a:xfrm>
          <a:prstGeom prst="ellipse">
            <a:avLst/>
          </a:prstGeom>
          <a:solidFill>
            <a:srgbClr val="27AE60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rtlCol="0" anchor="ctr" anchorCtr="0">
            <a:noAutofit/>
          </a:bodyPr>
          <a:lstStyle/>
          <a:p>
            <a:pPr algn="l"/>
            <a:r>
              <a:rPr lang="en-IN" sz="1600" b="1">
                <a:solidFill>
                  <a:srgbClr val="FFFFFF"/>
                </a:solidFill>
              </a:rPr>
              <a:t>✓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2AFF66-F31C-4C32-84BD-D36DDF35B807}"/>
              </a:ext>
            </a:extLst>
          </p:cNvPr>
          <p:cNvSpPr txBox="1"/>
          <p:nvPr/>
        </p:nvSpPr>
        <p:spPr>
          <a:xfrm>
            <a:off x="1270000" y="1943100"/>
            <a:ext cx="10414000" cy="4318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algn="l"/>
            <a:r>
              <a:rPr lang="ta-IN">
                <a:solidFill>
                  <a:srgbClr val="FFFFFF"/>
                </a:solidFill>
              </a:rPr>
              <a:t>தெளிவான பட்டா &amp; உரிமை ஆவணங்கள்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66D16B-76F1-4561-8B8B-C9231F1F23A6}"/>
              </a:ext>
            </a:extLst>
          </p:cNvPr>
          <p:cNvSpPr/>
          <p:nvPr/>
        </p:nvSpPr>
        <p:spPr>
          <a:xfrm>
            <a:off x="1270000" y="2413000"/>
            <a:ext cx="10414000" cy="12700"/>
          </a:xfrm>
          <a:prstGeom prst="rect">
            <a:avLst/>
          </a:prstGeom>
          <a:solidFill>
            <a:srgbClr val="27AE60">
              <a:alpha val="50000"/>
            </a:srgbClr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6E34DBD-FB85-4A56-BBD6-5DB549F7489B}"/>
              </a:ext>
            </a:extLst>
          </p:cNvPr>
          <p:cNvSpPr/>
          <p:nvPr/>
        </p:nvSpPr>
        <p:spPr>
          <a:xfrm>
            <a:off x="698500" y="2603500"/>
            <a:ext cx="406400" cy="406400"/>
          </a:xfrm>
          <a:prstGeom prst="ellipse">
            <a:avLst/>
          </a:prstGeom>
          <a:solidFill>
            <a:srgbClr val="3498DB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rtlCol="0" anchor="ctr" anchorCtr="0">
            <a:noAutofit/>
          </a:bodyPr>
          <a:lstStyle/>
          <a:p>
            <a:pPr algn="l"/>
            <a:r>
              <a:rPr lang="en-IN" sz="1600" b="1">
                <a:solidFill>
                  <a:srgbClr val="FFFFFF"/>
                </a:solidFill>
              </a:rPr>
              <a:t>✓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9796896-31D0-4578-9903-99FD3DB1C200}"/>
              </a:ext>
            </a:extLst>
          </p:cNvPr>
          <p:cNvSpPr txBox="1"/>
          <p:nvPr/>
        </p:nvSpPr>
        <p:spPr>
          <a:xfrm>
            <a:off x="1270000" y="2578100"/>
            <a:ext cx="10414000" cy="4318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algn="l"/>
            <a:r>
              <a:rPr lang="ta-IN">
                <a:solidFill>
                  <a:srgbClr val="FFFFFF"/>
                </a:solidFill>
              </a:rPr>
              <a:t>உடனடி பதிவுக்கு தயார்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F1BDEDE-16D7-4742-8F27-7D6E01D714D3}"/>
              </a:ext>
            </a:extLst>
          </p:cNvPr>
          <p:cNvSpPr/>
          <p:nvPr/>
        </p:nvSpPr>
        <p:spPr>
          <a:xfrm>
            <a:off x="1270000" y="3048000"/>
            <a:ext cx="10414000" cy="12700"/>
          </a:xfrm>
          <a:prstGeom prst="rect">
            <a:avLst/>
          </a:prstGeom>
          <a:solidFill>
            <a:srgbClr val="3498DB">
              <a:alpha val="50000"/>
            </a:srgbClr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5879147-C8DC-441B-A001-31BA48ABDE6D}"/>
              </a:ext>
            </a:extLst>
          </p:cNvPr>
          <p:cNvSpPr/>
          <p:nvPr/>
        </p:nvSpPr>
        <p:spPr>
          <a:xfrm>
            <a:off x="698500" y="3238500"/>
            <a:ext cx="406400" cy="406400"/>
          </a:xfrm>
          <a:prstGeom prst="ellipse">
            <a:avLst/>
          </a:prstGeom>
          <a:solidFill>
            <a:srgbClr val="3498DB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rtlCol="0" anchor="ctr" anchorCtr="0">
            <a:noAutofit/>
          </a:bodyPr>
          <a:lstStyle/>
          <a:p>
            <a:pPr algn="l"/>
            <a:r>
              <a:rPr lang="en-IN" sz="1600" b="1">
                <a:solidFill>
                  <a:srgbClr val="FFFFFF"/>
                </a:solidFill>
              </a:rPr>
              <a:t>✓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AFD96F9-1784-47C3-AF0C-9E74B19952F5}"/>
              </a:ext>
            </a:extLst>
          </p:cNvPr>
          <p:cNvSpPr txBox="1"/>
          <p:nvPr/>
        </p:nvSpPr>
        <p:spPr>
          <a:xfrm>
            <a:off x="1270000" y="3213100"/>
            <a:ext cx="10414000" cy="4318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algn="l"/>
            <a:r>
              <a:rPr lang="ta-IN">
                <a:solidFill>
                  <a:srgbClr val="FFFFFF"/>
                </a:solidFill>
              </a:rPr>
              <a:t>30 அடி சாலை அணுகல்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7F00075-5929-481C-A0CC-12768ECD9C26}"/>
              </a:ext>
            </a:extLst>
          </p:cNvPr>
          <p:cNvSpPr/>
          <p:nvPr/>
        </p:nvSpPr>
        <p:spPr>
          <a:xfrm>
            <a:off x="1270000" y="3683000"/>
            <a:ext cx="10414000" cy="12700"/>
          </a:xfrm>
          <a:prstGeom prst="rect">
            <a:avLst/>
          </a:prstGeom>
          <a:solidFill>
            <a:srgbClr val="3498DB">
              <a:alpha val="50000"/>
            </a:srgbClr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3EDA562-24FC-4011-94C6-51595FBF2A89}"/>
              </a:ext>
            </a:extLst>
          </p:cNvPr>
          <p:cNvSpPr/>
          <p:nvPr/>
        </p:nvSpPr>
        <p:spPr>
          <a:xfrm>
            <a:off x="698500" y="3873500"/>
            <a:ext cx="406400" cy="406400"/>
          </a:xfrm>
          <a:prstGeom prst="ellipse">
            <a:avLst/>
          </a:prstGeom>
          <a:solidFill>
            <a:srgbClr val="E67E22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rtlCol="0" anchor="ctr" anchorCtr="0">
            <a:noAutofit/>
          </a:bodyPr>
          <a:lstStyle/>
          <a:p>
            <a:pPr algn="l"/>
            <a:r>
              <a:rPr lang="en-IN" sz="1600" b="1">
                <a:solidFill>
                  <a:srgbClr val="FFFFFF"/>
                </a:solidFill>
              </a:rPr>
              <a:t>✓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8A2B87D-B069-4111-93AC-074428F944E1}"/>
              </a:ext>
            </a:extLst>
          </p:cNvPr>
          <p:cNvSpPr txBox="1"/>
          <p:nvPr/>
        </p:nvSpPr>
        <p:spPr>
          <a:xfrm>
            <a:off x="1270000" y="3848100"/>
            <a:ext cx="10414000" cy="4318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algn="l"/>
            <a:r>
              <a:rPr lang="ta-IN">
                <a:solidFill>
                  <a:srgbClr val="FFFFFF"/>
                </a:solidFill>
              </a:rPr>
              <a:t>ஒருங்கிணைந்த மனைகள் – பரந்த வில்லாவுக்கு ஏற்றது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7ADD1AA-714B-4D74-8397-A4B93D52814D}"/>
              </a:ext>
            </a:extLst>
          </p:cNvPr>
          <p:cNvSpPr/>
          <p:nvPr/>
        </p:nvSpPr>
        <p:spPr>
          <a:xfrm>
            <a:off x="1270000" y="4318000"/>
            <a:ext cx="10414000" cy="12700"/>
          </a:xfrm>
          <a:prstGeom prst="rect">
            <a:avLst/>
          </a:prstGeom>
          <a:solidFill>
            <a:srgbClr val="E67E22">
              <a:alpha val="50000"/>
            </a:srgbClr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C66A16B-35C3-48A2-81E9-DFAB245E40C4}"/>
              </a:ext>
            </a:extLst>
          </p:cNvPr>
          <p:cNvSpPr/>
          <p:nvPr/>
        </p:nvSpPr>
        <p:spPr>
          <a:xfrm>
            <a:off x="698500" y="4508500"/>
            <a:ext cx="406400" cy="406400"/>
          </a:xfrm>
          <a:prstGeom prst="ellipse">
            <a:avLst/>
          </a:prstGeom>
          <a:solidFill>
            <a:srgbClr val="E67E22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rtlCol="0" anchor="ctr" anchorCtr="0">
            <a:noAutofit/>
          </a:bodyPr>
          <a:lstStyle/>
          <a:p>
            <a:pPr algn="l"/>
            <a:r>
              <a:rPr lang="en-IN" sz="1600" b="1">
                <a:solidFill>
                  <a:srgbClr val="FFFFFF"/>
                </a:solidFill>
              </a:rPr>
              <a:t>✓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F278889-BEB4-49C1-B842-42B48553510F}"/>
              </a:ext>
            </a:extLst>
          </p:cNvPr>
          <p:cNvSpPr txBox="1"/>
          <p:nvPr/>
        </p:nvSpPr>
        <p:spPr>
          <a:xfrm>
            <a:off x="1270000" y="4483100"/>
            <a:ext cx="10414000" cy="4318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algn="l"/>
            <a:r>
              <a:rPr lang="ta-IN">
                <a:solidFill>
                  <a:srgbClr val="FFFFFF"/>
                </a:solidFill>
              </a:rPr>
              <a:t>அமைதியான குடியிருப்பு – ஏற்கனவே வீடுகள் உள்ளன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6D87EE9-0971-45BF-836E-271E40DE6493}"/>
              </a:ext>
            </a:extLst>
          </p:cNvPr>
          <p:cNvSpPr/>
          <p:nvPr/>
        </p:nvSpPr>
        <p:spPr>
          <a:xfrm>
            <a:off x="1270000" y="4953000"/>
            <a:ext cx="10414000" cy="12700"/>
          </a:xfrm>
          <a:prstGeom prst="rect">
            <a:avLst/>
          </a:prstGeom>
          <a:solidFill>
            <a:srgbClr val="E67E22">
              <a:alpha val="50000"/>
            </a:srgbClr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CB0EB74-289B-4DCC-B611-3AA95505032B}"/>
              </a:ext>
            </a:extLst>
          </p:cNvPr>
          <p:cNvSpPr/>
          <p:nvPr/>
        </p:nvSpPr>
        <p:spPr>
          <a:xfrm>
            <a:off x="698500" y="5143500"/>
            <a:ext cx="406400" cy="406400"/>
          </a:xfrm>
          <a:prstGeom prst="ellipse">
            <a:avLst/>
          </a:prstGeom>
          <a:solidFill>
            <a:srgbClr val="C0392B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rtlCol="0" anchor="ctr" anchorCtr="0">
            <a:noAutofit/>
          </a:bodyPr>
          <a:lstStyle/>
          <a:p>
            <a:pPr algn="l"/>
            <a:r>
              <a:rPr lang="en-IN" sz="1600" b="1">
                <a:solidFill>
                  <a:srgbClr val="FFFFFF"/>
                </a:solidFill>
              </a:rPr>
              <a:t>✓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8C4EDA7-7A49-452F-8D47-C2F4255DE4E2}"/>
              </a:ext>
            </a:extLst>
          </p:cNvPr>
          <p:cNvSpPr txBox="1"/>
          <p:nvPr/>
        </p:nvSpPr>
        <p:spPr>
          <a:xfrm>
            <a:off x="1270000" y="5118100"/>
            <a:ext cx="10414000" cy="4318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algn="l"/>
            <a:r>
              <a:rPr lang="ta-IN">
                <a:solidFill>
                  <a:srgbClr val="FFFFFF"/>
                </a:solidFill>
              </a:rPr>
              <a:t>வேகமாக வளரும் பகுதி – எதிர்கால மதிப்பு அதிகம்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58EB051-418C-4025-B890-76443E22A57C}"/>
              </a:ext>
            </a:extLst>
          </p:cNvPr>
          <p:cNvSpPr/>
          <p:nvPr/>
        </p:nvSpPr>
        <p:spPr>
          <a:xfrm>
            <a:off x="1270000" y="5588000"/>
            <a:ext cx="10414000" cy="12700"/>
          </a:xfrm>
          <a:prstGeom prst="rect">
            <a:avLst/>
          </a:prstGeom>
          <a:solidFill>
            <a:srgbClr val="C0392B">
              <a:alpha val="50000"/>
            </a:srgbClr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8833832"/>
      </p:ext>
    </p:extLst>
  </p:cSld>
  <p:clrMapOvr>
    <a:masterClrMapping/>
  </p:clrMapOvr>
  <p:transition spd="med" advClick="0" advTm="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presetID="10" presetClass="entr" presetSubtype="0" fill="hold" nodeType="with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5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2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6" dur="400"/>
                                  <p:tgtEl>
                                    <p:spTgt spid="2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7" presetID="10" presetClass="entr" presetSubtype="0" fill="hold" nodeType="withEffect">
                            <p:stCondLst>
                              <p:cond delay="150"/>
                            </p:stCondLst>
                            <p:childTnLst>
                              <p:set>
                                <p:cBhvr>
                                  <p:cTn id="8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3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9" dur="400"/>
                                  <p:tgtEl>
                                    <p:spTgt spid="3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0" presetID="10" presetClass="entr" presetSubtype="0" fill="hold" nodeType="withEffect">
                            <p:stCondLst>
                              <p:cond delay="300"/>
                            </p:stCondLst>
                            <p:childTnLst>
                              <p:set>
                                <p:cBhvr>
                                  <p:cTn id="11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4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12" dur="400"/>
                                  <p:tgtEl>
                                    <p:spTgt spid="4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3" presetID="10" presetClass="entr" presetSubtype="0" fill="hold" nodeType="withEffect">
                            <p:stCondLst>
                              <p:cond delay="450"/>
                            </p:stCondLst>
                            <p:childTnLst>
                              <p:set>
                                <p:cBhvr>
                                  <p:cTn id="14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6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15" dur="400"/>
                                  <p:tgtEl>
                                    <p:spTgt spid="6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6" presetID="10" presetClass="entr" presetSubtype="0" fill="hold" nodeType="withEffect">
                            <p:stCondLst>
                              <p:cond delay="600"/>
                            </p:stCondLst>
                            <p:childTnLst>
                              <p:set>
                                <p:cBhvr>
                                  <p:cTn id="17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7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18" dur="400"/>
                                  <p:tgtEl>
                                    <p:spTgt spid="7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9" presetID="10" presetClass="entr" presetSubtype="0" fill="hold" nodeType="withEffect">
                            <p:stCondLst>
                              <p:cond delay="750"/>
                            </p:stCondLst>
                            <p:childTnLst>
                              <p:set>
                                <p:cBhvr>
                                  <p:cTn id="20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8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21" dur="400"/>
                                  <p:tgtEl>
                                    <p:spTgt spid="8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22" presetID="10" presetClass="entr" presetSubtype="0" fill="hold" nodeType="withEffect">
                            <p:stCondLst>
                              <p:cond delay="900"/>
                            </p:stCondLst>
                            <p:childTnLst>
                              <p:set>
                                <p:cBhvr>
                                  <p:cTn id="23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9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24" dur="400"/>
                                  <p:tgtEl>
                                    <p:spTgt spid="9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25" presetID="10" presetClass="entr" presetSubtype="0" fill="hold" nodeType="withEffect">
                            <p:stCondLst>
                              <p:cond delay="1050"/>
                            </p:stCondLst>
                            <p:childTnLst>
                              <p:set>
                                <p:cBhvr>
                                  <p:cTn id="26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0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27" dur="400"/>
                                  <p:tgtEl>
                                    <p:spTgt spid="10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28" presetID="10" presetClass="entr" presetSubtype="0" fill="hold" nodeType="withEffect">
                            <p:stCondLst>
                              <p:cond delay="1200"/>
                            </p:stCondLst>
                            <p:childTnLst>
                              <p:set>
                                <p:cBhvr>
                                  <p:cTn id="29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1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30" dur="400"/>
                                  <p:tgtEl>
                                    <p:spTgt spid="11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31" presetID="10" presetClass="entr" presetSubtype="0" fill="hold" nodeType="withEffect">
                            <p:stCondLst>
                              <p:cond delay="1350"/>
                            </p:stCondLst>
                            <p:childTnLst>
                              <p:set>
                                <p:cBhvr>
                                  <p:cTn id="32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3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33" dur="400"/>
                                  <p:tgtEl>
                                    <p:spTgt spid="13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34" presetID="10" presetClass="entr" presetSubtype="0" fill="hold" nodeType="withEffect">
                            <p:stCondLst>
                              <p:cond delay="1500"/>
                            </p:stCondLst>
                            <p:childTnLst>
                              <p:set>
                                <p:cBhvr>
                                  <p:cTn id="35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43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36" dur="400"/>
                                  <p:tgtEl>
                                    <p:spTgt spid="43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37" presetID="10" presetClass="entr" presetSubtype="0" fill="hold" nodeType="withEffect">
                            <p:stCondLst>
                              <p:cond delay="1650"/>
                            </p:stCondLst>
                            <p:childTnLst>
                              <p:set>
                                <p:cBhvr>
                                  <p:cTn id="38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44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39" dur="400"/>
                                  <p:tgtEl>
                                    <p:spTgt spid="44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40" presetID="10" presetClass="entr" presetSubtype="0" fill="hold" nodeType="withEffect">
                            <p:stCondLst>
                              <p:cond delay="1800"/>
                            </p:stCondLst>
                            <p:childTnLst>
                              <p:set>
                                <p:cBhvr>
                                  <p:cTn id="41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45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42" dur="400"/>
                                  <p:tgtEl>
                                    <p:spTgt spid="45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43" presetID="10" presetClass="entr" presetSubtype="0" fill="hold" nodeType="withEffect">
                            <p:stCondLst>
                              <p:cond delay="1950"/>
                            </p:stCondLst>
                            <p:childTnLst>
                              <p:set>
                                <p:cBhvr>
                                  <p:cTn id="44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46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45" dur="400"/>
                                  <p:tgtEl>
                                    <p:spTgt spid="46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46" presetID="10" presetClass="entr" presetSubtype="0" fill="hold" nodeType="withEffect">
                            <p:stCondLst>
                              <p:cond delay="2100"/>
                            </p:stCondLst>
                            <p:childTnLst>
                              <p:set>
                                <p:cBhvr>
                                  <p:cTn id="47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47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48" dur="400"/>
                                  <p:tgtEl>
                                    <p:spTgt spid="47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49" presetID="10" presetClass="entr" presetSubtype="0" fill="hold" nodeType="withEffect">
                            <p:stCondLst>
                              <p:cond delay="2250"/>
                            </p:stCondLst>
                            <p:childTnLst>
                              <p:set>
                                <p:cBhvr>
                                  <p:cTn id="50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48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51" dur="400"/>
                                  <p:tgtEl>
                                    <p:spTgt spid="48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52" presetID="10" presetClass="entr" presetSubtype="0" fill="hold" nodeType="withEffect">
                            <p:stCondLst>
                              <p:cond delay="2400"/>
                            </p:stCondLst>
                            <p:childTnLst>
                              <p:set>
                                <p:cBhvr>
                                  <p:cTn id="53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49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54" dur="400"/>
                                  <p:tgtEl>
                                    <p:spTgt spid="49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55" presetID="10" presetClass="entr" presetSubtype="0" fill="hold" nodeType="withEffect">
                            <p:stCondLst>
                              <p:cond delay="2550"/>
                            </p:stCondLst>
                            <p:childTnLst>
                              <p:set>
                                <p:cBhvr>
                                  <p:cTn id="56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50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57" dur="400"/>
                                  <p:tgtEl>
                                    <p:spTgt spid="50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58" presetID="10" presetClass="entr" presetSubtype="0" fill="hold" nodeType="withEffect">
                            <p:stCondLst>
                              <p:cond delay="2700"/>
                            </p:stCondLst>
                            <p:childTnLst>
                              <p:set>
                                <p:cBhvr>
                                  <p:cTn id="59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51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60" dur="400"/>
                                  <p:tgtEl>
                                    <p:spTgt spid="51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61" presetID="10" presetClass="entr" presetSubtype="0" fill="hold" nodeType="withEffect">
                            <p:stCondLst>
                              <p:cond delay="2850"/>
                            </p:stCondLst>
                            <p:childTnLst>
                              <p:set>
                                <p:cBhvr>
                                  <p:cTn id="62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52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63" dur="400"/>
                                  <p:tgtEl>
                                    <p:spTgt spid="52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64" presetID="10" presetClass="entr" presetSubtype="0" fill="hold" nodeType="withEffect">
                            <p:stCondLst>
                              <p:cond delay="3000"/>
                            </p:stCondLst>
                            <p:childTnLst>
                              <p:set>
                                <p:cBhvr>
                                  <p:cTn id="65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53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66" dur="400"/>
                                  <p:tgtEl>
                                    <p:spTgt spid="53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67" presetID="10" presetClass="entr" presetSubtype="0" fill="hold" nodeType="withEffect">
                            <p:stCondLst>
                              <p:cond delay="3150"/>
                            </p:stCondLst>
                            <p:childTnLst>
                              <p:set>
                                <p:cBhvr>
                                  <p:cTn id="68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54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69" dur="400"/>
                                  <p:tgtEl>
                                    <p:spTgt spid="54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70" presetID="10" presetClass="entr" presetSubtype="0" fill="hold" nodeType="withEffect">
                            <p:stCondLst>
                              <p:cond delay="3300"/>
                            </p:stCondLst>
                            <p:childTnLst>
                              <p:set>
                                <p:cBhvr>
                                  <p:cTn id="71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55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72" dur="400"/>
                                  <p:tgtEl>
                                    <p:spTgt spid="55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73" presetID="10" presetClass="entr" presetSubtype="0" fill="hold" nodeType="withEffect">
                            <p:stCondLst>
                              <p:cond delay="3450"/>
                            </p:stCondLst>
                            <p:childTnLst>
                              <p:set>
                                <p:cBhvr>
                                  <p:cTn id="74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56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75" dur="400"/>
                                  <p:tgtEl>
                                    <p:spTgt spid="56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1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97C939-6C92-82AC-FA11-C112B7FF8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0" y="635000"/>
            <a:ext cx="3937000" cy="558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7022B2-14D9-4BDF-8503-A150FFA76BCC}"/>
              </a:ext>
            </a:extLst>
          </p:cNvPr>
          <p:cNvSpPr/>
          <p:nvPr/>
        </p:nvSpPr>
        <p:spPr>
          <a:xfrm>
            <a:off x="7874000" y="635000"/>
            <a:ext cx="3937000" cy="5588000"/>
          </a:xfrm>
          <a:prstGeom prst="rect">
            <a:avLst/>
          </a:prstGeom>
          <a:solidFill>
            <a:srgbClr val="0D0D1A">
              <a:alpha val="60000"/>
            </a:srgbClr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AFD154-7193-4E1C-BD04-240D099B8E6E}"/>
              </a:ext>
            </a:extLst>
          </p:cNvPr>
          <p:cNvSpPr/>
          <p:nvPr/>
        </p:nvSpPr>
        <p:spPr>
          <a:xfrm>
            <a:off x="508000" y="533400"/>
            <a:ext cx="101600" cy="508000"/>
          </a:xfrm>
          <a:prstGeom prst="rect">
            <a:avLst/>
          </a:prstGeom>
          <a:solidFill>
            <a:srgbClr val="C0392B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4A20AB-B64F-45E2-884D-7A366D6D487B}"/>
              </a:ext>
            </a:extLst>
          </p:cNvPr>
          <p:cNvSpPr txBox="1"/>
          <p:nvPr/>
        </p:nvSpPr>
        <p:spPr>
          <a:xfrm>
            <a:off x="736600" y="533400"/>
            <a:ext cx="6731000" cy="508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2600" b="1">
                <a:solidFill>
                  <a:srgbClr val="FFD700"/>
                </a:solidFill>
              </a:rPr>
              <a:t>🎓 </a:t>
            </a:r>
            <a:r>
              <a:rPr lang="ta-IN" sz="2600" b="1">
                <a:solidFill>
                  <a:srgbClr val="FFD700"/>
                </a:solidFill>
              </a:rPr>
              <a:t>அருகிலுள்ள சிறந்த பள்ளிகள்</a:t>
            </a:r>
            <a:endParaRPr lang="en-IN" sz="2600" b="1">
              <a:solidFill>
                <a:srgbClr val="FFD7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BBDA56-17B5-4CA9-99B1-D8392212632E}"/>
              </a:ext>
            </a:extLst>
          </p:cNvPr>
          <p:cNvSpPr txBox="1"/>
          <p:nvPr/>
        </p:nvSpPr>
        <p:spPr>
          <a:xfrm>
            <a:off x="736600" y="1041400"/>
            <a:ext cx="6731000" cy="3302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ta-IN" sz="1600">
                <a:solidFill>
                  <a:srgbClr val="FFC857"/>
                </a:solidFill>
              </a:rPr>
              <a:t>உயர்தர கல்வி எளிதில் அருகில்</a:t>
            </a:r>
            <a:endParaRPr lang="en-IN" sz="1600">
              <a:solidFill>
                <a:srgbClr val="FFC857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BBF6D1E-1642-4F7C-A052-8C3209BE4120}"/>
              </a:ext>
            </a:extLst>
          </p:cNvPr>
          <p:cNvSpPr/>
          <p:nvPr/>
        </p:nvSpPr>
        <p:spPr>
          <a:xfrm>
            <a:off x="508000" y="1524000"/>
            <a:ext cx="7112000" cy="914400"/>
          </a:xfrm>
          <a:prstGeom prst="roundRect">
            <a:avLst/>
          </a:prstGeom>
          <a:solidFill>
            <a:srgbClr val="1A0A04">
              <a:alpha val="70000"/>
            </a:srgbClr>
          </a:solidFill>
          <a:ln w="12700" cap="flat" cmpd="sng" algn="ctr">
            <a:solidFill>
              <a:srgbClr val="27AE6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30FFA8-5172-4FCA-85C5-1F5FEBC6414E}"/>
              </a:ext>
            </a:extLst>
          </p:cNvPr>
          <p:cNvSpPr txBox="1"/>
          <p:nvPr/>
        </p:nvSpPr>
        <p:spPr>
          <a:xfrm>
            <a:off x="698500" y="1701800"/>
            <a:ext cx="4826000" cy="3302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700" b="1">
                <a:solidFill>
                  <a:srgbClr val="FFFFFF"/>
                </a:solidFill>
              </a:rPr>
              <a:t>Anugraha Mandhir CBSE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7F66A2-5419-4B9A-96BD-E07058ED1E69}"/>
              </a:ext>
            </a:extLst>
          </p:cNvPr>
          <p:cNvSpPr txBox="1"/>
          <p:nvPr/>
        </p:nvSpPr>
        <p:spPr>
          <a:xfrm>
            <a:off x="698500" y="2108200"/>
            <a:ext cx="3810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ta-IN" sz="1400" i="1">
                <a:solidFill>
                  <a:srgbClr val="27AE60"/>
                </a:solidFill>
              </a:rPr>
              <a:t>நடந்தே செல்லலாம்!</a:t>
            </a:r>
            <a:endParaRPr lang="en-IN" sz="1400" i="1">
              <a:solidFill>
                <a:srgbClr val="27AE6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F3BA9C3-762D-42E4-8FC8-BA92296999F8}"/>
              </a:ext>
            </a:extLst>
          </p:cNvPr>
          <p:cNvSpPr/>
          <p:nvPr/>
        </p:nvSpPr>
        <p:spPr>
          <a:xfrm>
            <a:off x="5842000" y="1778000"/>
            <a:ext cx="1524000" cy="406400"/>
          </a:xfrm>
          <a:prstGeom prst="roundRect">
            <a:avLst/>
          </a:prstGeom>
          <a:solidFill>
            <a:srgbClr val="27AE60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rtlCol="0" anchor="ctr" anchorCtr="0">
            <a:noAutofit/>
          </a:bodyPr>
          <a:lstStyle/>
          <a:p>
            <a:pPr algn="l"/>
            <a:r>
              <a:rPr lang="en-IN" sz="1600" b="1">
                <a:solidFill>
                  <a:srgbClr val="FFFFFF"/>
                </a:solidFill>
              </a:rPr>
              <a:t>&lt; 1 km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DF6311F-10AB-4EE6-8D69-B61E3F319ED2}"/>
              </a:ext>
            </a:extLst>
          </p:cNvPr>
          <p:cNvSpPr/>
          <p:nvPr/>
        </p:nvSpPr>
        <p:spPr>
          <a:xfrm>
            <a:off x="508000" y="2540000"/>
            <a:ext cx="7112000" cy="914400"/>
          </a:xfrm>
          <a:prstGeom prst="roundRect">
            <a:avLst/>
          </a:prstGeom>
          <a:solidFill>
            <a:srgbClr val="1A0A04">
              <a:alpha val="70000"/>
            </a:srgbClr>
          </a:solidFill>
          <a:ln w="12700" cap="flat" cmpd="sng" algn="ctr">
            <a:solidFill>
              <a:srgbClr val="3498DB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925263-7D2D-4B12-B8F4-59C0B306EBA1}"/>
              </a:ext>
            </a:extLst>
          </p:cNvPr>
          <p:cNvSpPr txBox="1"/>
          <p:nvPr/>
        </p:nvSpPr>
        <p:spPr>
          <a:xfrm>
            <a:off x="698500" y="2717800"/>
            <a:ext cx="4826000" cy="3302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700" b="1">
                <a:solidFill>
                  <a:srgbClr val="FFFFFF"/>
                </a:solidFill>
              </a:rPr>
              <a:t>RVS </a:t>
            </a:r>
            <a:r>
              <a:rPr lang="ta-IN" sz="1700" b="1">
                <a:solidFill>
                  <a:srgbClr val="FFFFFF"/>
                </a:solidFill>
              </a:rPr>
              <a:t>நிறுவனங்கள்</a:t>
            </a:r>
            <a:endParaRPr lang="en-IN" sz="1700" b="1">
              <a:solidFill>
                <a:srgbClr val="FFFFFF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81BDE93-60D3-46AE-994A-C146A179ADBB}"/>
              </a:ext>
            </a:extLst>
          </p:cNvPr>
          <p:cNvSpPr/>
          <p:nvPr/>
        </p:nvSpPr>
        <p:spPr>
          <a:xfrm>
            <a:off x="5842000" y="2794000"/>
            <a:ext cx="1524000" cy="406400"/>
          </a:xfrm>
          <a:prstGeom prst="roundRect">
            <a:avLst/>
          </a:prstGeom>
          <a:solidFill>
            <a:srgbClr val="3498DB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rtlCol="0" anchor="ctr" anchorCtr="0">
            <a:noAutofit/>
          </a:bodyPr>
          <a:lstStyle/>
          <a:p>
            <a:pPr algn="l"/>
            <a:r>
              <a:rPr lang="en-IN" sz="1600" b="1">
                <a:solidFill>
                  <a:srgbClr val="FFFFFF"/>
                </a:solidFill>
              </a:rPr>
              <a:t>2.5 km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AA9CF1D-A306-476D-9D97-F0F5F0275E35}"/>
              </a:ext>
            </a:extLst>
          </p:cNvPr>
          <p:cNvSpPr/>
          <p:nvPr/>
        </p:nvSpPr>
        <p:spPr>
          <a:xfrm>
            <a:off x="508000" y="3556000"/>
            <a:ext cx="7112000" cy="914400"/>
          </a:xfrm>
          <a:prstGeom prst="roundRect">
            <a:avLst/>
          </a:prstGeom>
          <a:solidFill>
            <a:srgbClr val="1A0A04">
              <a:alpha val="70000"/>
            </a:srgbClr>
          </a:solidFill>
          <a:ln w="12700" cap="flat" cmpd="sng" algn="ctr">
            <a:solidFill>
              <a:srgbClr val="3498DB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63DDFE-9B22-4766-A69B-8E145C460BB1}"/>
              </a:ext>
            </a:extLst>
          </p:cNvPr>
          <p:cNvSpPr txBox="1"/>
          <p:nvPr/>
        </p:nvSpPr>
        <p:spPr>
          <a:xfrm>
            <a:off x="698500" y="3733800"/>
            <a:ext cx="4826000" cy="3302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700" b="1">
                <a:solidFill>
                  <a:srgbClr val="FFFFFF"/>
                </a:solidFill>
              </a:rPr>
              <a:t>Air Force School, </a:t>
            </a:r>
            <a:r>
              <a:rPr lang="ta-IN" sz="1700" b="1">
                <a:solidFill>
                  <a:srgbClr val="FFFFFF"/>
                </a:solidFill>
              </a:rPr>
              <a:t>சூலூர்</a:t>
            </a:r>
            <a:endParaRPr lang="en-IN" sz="1700" b="1">
              <a:solidFill>
                <a:srgbClr val="FFFFFF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06AFFA3-5EEE-4435-BE38-AACFD9A47493}"/>
              </a:ext>
            </a:extLst>
          </p:cNvPr>
          <p:cNvSpPr/>
          <p:nvPr/>
        </p:nvSpPr>
        <p:spPr>
          <a:xfrm>
            <a:off x="5842000" y="3810000"/>
            <a:ext cx="1524000" cy="406400"/>
          </a:xfrm>
          <a:prstGeom prst="roundRect">
            <a:avLst/>
          </a:prstGeom>
          <a:solidFill>
            <a:srgbClr val="3498DB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rtlCol="0" anchor="ctr" anchorCtr="0">
            <a:noAutofit/>
          </a:bodyPr>
          <a:lstStyle/>
          <a:p>
            <a:pPr algn="l"/>
            <a:r>
              <a:rPr lang="en-IN" sz="1600" b="1">
                <a:solidFill>
                  <a:srgbClr val="FFFFFF"/>
                </a:solidFill>
              </a:rPr>
              <a:t>4.5 km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5F71E45-C556-4D00-A111-BCDBBD457041}"/>
              </a:ext>
            </a:extLst>
          </p:cNvPr>
          <p:cNvSpPr/>
          <p:nvPr/>
        </p:nvSpPr>
        <p:spPr>
          <a:xfrm>
            <a:off x="508000" y="4572000"/>
            <a:ext cx="7112000" cy="914400"/>
          </a:xfrm>
          <a:prstGeom prst="roundRect">
            <a:avLst/>
          </a:prstGeom>
          <a:solidFill>
            <a:srgbClr val="1A0A04">
              <a:alpha val="70000"/>
            </a:srgbClr>
          </a:solidFill>
          <a:ln w="12700" cap="flat" cmpd="sng" algn="ctr">
            <a:solidFill>
              <a:srgbClr val="9B59B6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6CE2E0-F906-4DF5-B606-A31FB7F564A8}"/>
              </a:ext>
            </a:extLst>
          </p:cNvPr>
          <p:cNvSpPr txBox="1"/>
          <p:nvPr/>
        </p:nvSpPr>
        <p:spPr>
          <a:xfrm>
            <a:off x="698500" y="4749800"/>
            <a:ext cx="4826000" cy="3302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700" b="1">
                <a:solidFill>
                  <a:srgbClr val="FFFFFF"/>
                </a:solidFill>
              </a:rPr>
              <a:t>Holy Family Convent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FBE895E-1F8C-4075-B112-B721A1C66505}"/>
              </a:ext>
            </a:extLst>
          </p:cNvPr>
          <p:cNvSpPr/>
          <p:nvPr/>
        </p:nvSpPr>
        <p:spPr>
          <a:xfrm>
            <a:off x="5842000" y="4826000"/>
            <a:ext cx="1524000" cy="406400"/>
          </a:xfrm>
          <a:prstGeom prst="roundRect">
            <a:avLst/>
          </a:prstGeom>
          <a:solidFill>
            <a:srgbClr val="9B59B6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rtlCol="0" anchor="ctr" anchorCtr="0">
            <a:noAutofit/>
          </a:bodyPr>
          <a:lstStyle/>
          <a:p>
            <a:pPr algn="l"/>
            <a:r>
              <a:rPr lang="en-IN" sz="1600" b="1">
                <a:solidFill>
                  <a:srgbClr val="FFFFFF"/>
                </a:solidFill>
              </a:rPr>
              <a:t>5 km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185B2A3-0A0C-49A3-A29E-39DA6CD7298E}"/>
              </a:ext>
            </a:extLst>
          </p:cNvPr>
          <p:cNvSpPr/>
          <p:nvPr/>
        </p:nvSpPr>
        <p:spPr>
          <a:xfrm>
            <a:off x="508000" y="5588000"/>
            <a:ext cx="7112000" cy="914400"/>
          </a:xfrm>
          <a:prstGeom prst="roundRect">
            <a:avLst/>
          </a:prstGeom>
          <a:solidFill>
            <a:srgbClr val="1A0A04">
              <a:alpha val="70000"/>
            </a:srgbClr>
          </a:solidFill>
          <a:ln w="12700" cap="flat" cmpd="sng" algn="ctr">
            <a:solidFill>
              <a:srgbClr val="E74C3C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7C493F-B43E-4FC0-8BA9-BDD0346500A5}"/>
              </a:ext>
            </a:extLst>
          </p:cNvPr>
          <p:cNvSpPr txBox="1"/>
          <p:nvPr/>
        </p:nvSpPr>
        <p:spPr>
          <a:xfrm>
            <a:off x="698500" y="5765800"/>
            <a:ext cx="4826000" cy="3302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700" b="1">
                <a:solidFill>
                  <a:srgbClr val="FFFFFF"/>
                </a:solidFill>
              </a:rPr>
              <a:t>Kendriya Vidyalaya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0DBB080-0B72-47B4-840E-80B0BC7B4638}"/>
              </a:ext>
            </a:extLst>
          </p:cNvPr>
          <p:cNvSpPr/>
          <p:nvPr/>
        </p:nvSpPr>
        <p:spPr>
          <a:xfrm>
            <a:off x="5842000" y="5842000"/>
            <a:ext cx="1524000" cy="406400"/>
          </a:xfrm>
          <a:prstGeom prst="roundRect">
            <a:avLst/>
          </a:prstGeom>
          <a:solidFill>
            <a:srgbClr val="E74C3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rtlCol="0" anchor="ctr" anchorCtr="0">
            <a:noAutofit/>
          </a:bodyPr>
          <a:lstStyle/>
          <a:p>
            <a:pPr algn="l"/>
            <a:r>
              <a:rPr lang="en-IN" sz="1600" b="1">
                <a:solidFill>
                  <a:srgbClr val="FFFFFF"/>
                </a:solidFill>
              </a:rPr>
              <a:t>6 km</a:t>
            </a:r>
          </a:p>
        </p:txBody>
      </p:sp>
    </p:spTree>
    <p:extLst>
      <p:ext uri="{BB962C8B-B14F-4D97-AF65-F5344CB8AC3E}">
        <p14:creationId xmlns:p14="http://schemas.microsoft.com/office/powerpoint/2010/main" val="1909928687"/>
      </p:ext>
    </p:extLst>
  </p:cSld>
  <p:clrMapOvr>
    <a:masterClrMapping/>
  </p:clrMapOvr>
  <p:transition spd="med" advClick="0" advTm="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presetID="10" presetClass="entr" presetSubtype="0" fill="hold" nodeType="with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5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6" dur="400"/>
                                  <p:tgtEl>
                                    <p:spTgt spid="1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7" presetID="10" presetClass="entr" presetSubtype="0" fill="hold" nodeType="withEffect">
                            <p:stCondLst>
                              <p:cond delay="200"/>
                            </p:stCondLst>
                            <p:childTnLst>
                              <p:set>
                                <p:cBhvr>
                                  <p:cTn id="8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9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9" dur="400"/>
                                  <p:tgtEl>
                                    <p:spTgt spid="9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0" presetID="10" presetClass="entr" presetSubtype="0" fill="hold" nodeType="withEffect">
                            <p:stCondLst>
                              <p:cond delay="400"/>
                            </p:stCondLst>
                            <p:childTnLst>
                              <p:set>
                                <p:cBhvr>
                                  <p:cTn id="11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3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12" dur="400"/>
                                  <p:tgtEl>
                                    <p:spTgt spid="3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3" presetID="10" presetClass="entr" presetSubtype="0" fill="hold" nodeType="withEffect">
                            <p:stCondLst>
                              <p:cond delay="600"/>
                            </p:stCondLst>
                            <p:childTnLst>
                              <p:set>
                                <p:cBhvr>
                                  <p:cTn id="14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5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15" dur="400"/>
                                  <p:tgtEl>
                                    <p:spTgt spid="5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6" presetID="10" presetClass="entr" presetSubtype="0" fill="hold" nodeType="withEffect">
                            <p:stCondLst>
                              <p:cond delay="800"/>
                            </p:stCondLst>
                            <p:childTnLst>
                              <p:set>
                                <p:cBhvr>
                                  <p:cTn id="17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7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18" dur="400"/>
                                  <p:tgtEl>
                                    <p:spTgt spid="7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9" presetID="10" presetClass="entr" presetSubtype="0" fill="hold" nodeType="withEffect">
                            <p:stCondLst>
                              <p:cond delay="1000"/>
                            </p:stCondLst>
                            <p:childTnLst>
                              <p:set>
                                <p:cBhvr>
                                  <p:cTn id="20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4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21" dur="400"/>
                                  <p:tgtEl>
                                    <p:spTgt spid="14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22" presetID="10" presetClass="entr" presetSubtype="0" fill="hold" nodeType="withEffect">
                            <p:stCondLst>
                              <p:cond delay="1200"/>
                            </p:stCondLst>
                            <p:childTnLst>
                              <p:set>
                                <p:cBhvr>
                                  <p:cTn id="23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5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24" dur="400"/>
                                  <p:tgtEl>
                                    <p:spTgt spid="15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25" presetID="10" presetClass="entr" presetSubtype="0" fill="hold" nodeType="withEffect">
                            <p:stCondLst>
                              <p:cond delay="1400"/>
                            </p:stCondLst>
                            <p:childTnLst>
                              <p:set>
                                <p:cBhvr>
                                  <p:cTn id="26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6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27" dur="400"/>
                                  <p:tgtEl>
                                    <p:spTgt spid="16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28" presetID="10" presetClass="entr" presetSubtype="0" fill="hold" nodeType="withEffect">
                            <p:stCondLst>
                              <p:cond delay="1600"/>
                            </p:stCondLst>
                            <p:childTnLst>
                              <p:set>
                                <p:cBhvr>
                                  <p:cTn id="29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7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30" dur="400"/>
                                  <p:tgtEl>
                                    <p:spTgt spid="17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31" presetID="10" presetClass="entr" presetSubtype="0" fill="hold" nodeType="withEffect">
                            <p:stCondLst>
                              <p:cond delay="1800"/>
                            </p:stCondLst>
                            <p:childTnLst>
                              <p:set>
                                <p:cBhvr>
                                  <p:cTn id="32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8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33" dur="400"/>
                                  <p:tgtEl>
                                    <p:spTgt spid="18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34" presetID="10" presetClass="entr" presetSubtype="0" fill="hold" nodeType="withEffect">
                            <p:stCondLst>
                              <p:cond delay="2000"/>
                            </p:stCondLst>
                            <p:childTnLst>
                              <p:set>
                                <p:cBhvr>
                                  <p:cTn id="35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9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36" dur="400"/>
                                  <p:tgtEl>
                                    <p:spTgt spid="19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37" presetID="10" presetClass="entr" presetSubtype="0" fill="hold" nodeType="withEffect">
                            <p:stCondLst>
                              <p:cond delay="2200"/>
                            </p:stCondLst>
                            <p:childTnLst>
                              <p:set>
                                <p:cBhvr>
                                  <p:cTn id="38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20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39" dur="400"/>
                                  <p:tgtEl>
                                    <p:spTgt spid="20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40" presetID="10" presetClass="entr" presetSubtype="0" fill="hold" nodeType="withEffect">
                            <p:stCondLst>
                              <p:cond delay="2400"/>
                            </p:stCondLst>
                            <p:childTnLst>
                              <p:set>
                                <p:cBhvr>
                                  <p:cTn id="41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21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42" dur="400"/>
                                  <p:tgtEl>
                                    <p:spTgt spid="21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43" presetID="10" presetClass="entr" presetSubtype="0" fill="hold" nodeType="withEffect">
                            <p:stCondLst>
                              <p:cond delay="2600"/>
                            </p:stCondLst>
                            <p:childTnLst>
                              <p:set>
                                <p:cBhvr>
                                  <p:cTn id="44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22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45" dur="400"/>
                                  <p:tgtEl>
                                    <p:spTgt spid="22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46" presetID="10" presetClass="entr" presetSubtype="0" fill="hold" nodeType="withEffect">
                            <p:stCondLst>
                              <p:cond delay="2800"/>
                            </p:stCondLst>
                            <p:childTnLst>
                              <p:set>
                                <p:cBhvr>
                                  <p:cTn id="47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23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48" dur="400"/>
                                  <p:tgtEl>
                                    <p:spTgt spid="23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49" presetID="10" presetClass="entr" presetSubtype="0" fill="hold" nodeType="withEffect">
                            <p:stCondLst>
                              <p:cond delay="3000"/>
                            </p:stCondLst>
                            <p:childTnLst>
                              <p:set>
                                <p:cBhvr>
                                  <p:cTn id="50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24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51" dur="400"/>
                                  <p:tgtEl>
                                    <p:spTgt spid="24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52" presetID="10" presetClass="entr" presetSubtype="0" fill="hold" nodeType="withEffect">
                            <p:stCondLst>
                              <p:cond delay="3200"/>
                            </p:stCondLst>
                            <p:childTnLst>
                              <p:set>
                                <p:cBhvr>
                                  <p:cTn id="53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25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54" dur="400"/>
                                  <p:tgtEl>
                                    <p:spTgt spid="25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55" presetID="10" presetClass="entr" presetSubtype="0" fill="hold" nodeType="withEffect">
                            <p:stCondLst>
                              <p:cond delay="3400"/>
                            </p:stCondLst>
                            <p:childTnLst>
                              <p:set>
                                <p:cBhvr>
                                  <p:cTn id="56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26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57" dur="400"/>
                                  <p:tgtEl>
                                    <p:spTgt spid="26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58" presetID="10" presetClass="entr" presetSubtype="0" fill="hold" nodeType="withEffect">
                            <p:stCondLst>
                              <p:cond delay="3600"/>
                            </p:stCondLst>
                            <p:childTnLst>
                              <p:set>
                                <p:cBhvr>
                                  <p:cTn id="59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27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60" dur="400"/>
                                  <p:tgtEl>
                                    <p:spTgt spid="27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61" presetID="10" presetClass="entr" presetSubtype="0" fill="hold" nodeType="withEffect">
                            <p:stCondLst>
                              <p:cond delay="3800"/>
                            </p:stCondLst>
                            <p:childTnLst>
                              <p:set>
                                <p:cBhvr>
                                  <p:cTn id="62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28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63" dur="400"/>
                                  <p:tgtEl>
                                    <p:spTgt spid="28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64" presetID="10" presetClass="entr" presetSubtype="0" fill="hold" nodeType="withEffect">
                            <p:stCondLst>
                              <p:cond delay="4000"/>
                            </p:stCondLst>
                            <p:childTnLst>
                              <p:set>
                                <p:cBhvr>
                                  <p:cTn id="65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29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66" dur="400"/>
                                  <p:tgtEl>
                                    <p:spTgt spid="29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67" presetID="10" presetClass="entr" presetSubtype="0" fill="hold" nodeType="withEffect">
                            <p:stCondLst>
                              <p:cond delay="4200"/>
                            </p:stCondLst>
                            <p:childTnLst>
                              <p:set>
                                <p:cBhvr>
                                  <p:cTn id="68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30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69" dur="400"/>
                                  <p:tgtEl>
                                    <p:spTgt spid="30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1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97C939-6C92-82AC-FA11-C112B7FF8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4826000"/>
            <a:ext cx="3556000" cy="152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8E178B-DEA3-336D-CF32-0E3679624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4826000"/>
            <a:ext cx="3556000" cy="1524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2E8463-42BE-CA84-3FD1-4E407EC301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0" y="4826000"/>
            <a:ext cx="3556000" cy="1524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CD4CC1-B927-44BA-83BD-F6F71A0A5C5D}"/>
              </a:ext>
            </a:extLst>
          </p:cNvPr>
          <p:cNvSpPr/>
          <p:nvPr/>
        </p:nvSpPr>
        <p:spPr>
          <a:xfrm>
            <a:off x="508000" y="533400"/>
            <a:ext cx="101600" cy="508000"/>
          </a:xfrm>
          <a:prstGeom prst="rect">
            <a:avLst/>
          </a:prstGeom>
          <a:solidFill>
            <a:srgbClr val="C0392B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3BE0F4-9ABF-4333-9C24-4DC373E7AF6B}"/>
              </a:ext>
            </a:extLst>
          </p:cNvPr>
          <p:cNvSpPr txBox="1"/>
          <p:nvPr/>
        </p:nvSpPr>
        <p:spPr>
          <a:xfrm>
            <a:off x="736600" y="533400"/>
            <a:ext cx="6350000" cy="508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2800" b="1">
                <a:solidFill>
                  <a:srgbClr val="FFD700"/>
                </a:solidFill>
              </a:rPr>
              <a:t>💰 </a:t>
            </a:r>
            <a:r>
              <a:rPr lang="ta-IN" sz="2800" b="1">
                <a:solidFill>
                  <a:srgbClr val="FFD700"/>
                </a:solidFill>
              </a:rPr>
              <a:t>முதலீட்டு வாய்ப்பு</a:t>
            </a:r>
            <a:endParaRPr lang="en-IN" sz="2800" b="1">
              <a:solidFill>
                <a:srgbClr val="FFD7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A4F8EA0-4889-448E-8AC6-1C8281057EEC}"/>
              </a:ext>
            </a:extLst>
          </p:cNvPr>
          <p:cNvSpPr/>
          <p:nvPr/>
        </p:nvSpPr>
        <p:spPr>
          <a:xfrm>
            <a:off x="1905000" y="1270000"/>
            <a:ext cx="8382000" cy="1397000"/>
          </a:xfrm>
          <a:prstGeom prst="roundRect">
            <a:avLst/>
          </a:prstGeom>
          <a:solidFill>
            <a:srgbClr val="C0392B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CD5200-737B-49E9-ACE7-F471AA274628}"/>
              </a:ext>
            </a:extLst>
          </p:cNvPr>
          <p:cNvSpPr txBox="1"/>
          <p:nvPr/>
        </p:nvSpPr>
        <p:spPr>
          <a:xfrm>
            <a:off x="2032000" y="1333500"/>
            <a:ext cx="8128000" cy="635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3600" b="1">
                <a:solidFill>
                  <a:srgbClr val="FFFFFF"/>
                </a:solidFill>
              </a:rPr>
              <a:t>₹44.8 </a:t>
            </a:r>
            <a:r>
              <a:rPr lang="ta-IN" sz="3600" b="1">
                <a:solidFill>
                  <a:srgbClr val="FFFFFF"/>
                </a:solidFill>
              </a:rPr>
              <a:t>லட்சம்</a:t>
            </a:r>
            <a:endParaRPr lang="en-IN" sz="3600" b="1">
              <a:solidFill>
                <a:srgbClr val="FFFF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77AC59-33EA-4317-9D1A-525CC70F34E5}"/>
              </a:ext>
            </a:extLst>
          </p:cNvPr>
          <p:cNvSpPr txBox="1"/>
          <p:nvPr/>
        </p:nvSpPr>
        <p:spPr>
          <a:xfrm>
            <a:off x="2032000" y="2006600"/>
            <a:ext cx="8128000" cy="4445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ta-IN">
                <a:solidFill>
                  <a:srgbClr val="FFD700"/>
                </a:solidFill>
              </a:rPr>
              <a:t>சென்ட் </a:t>
            </a:r>
            <a:r>
              <a:rPr lang="en-IN">
                <a:solidFill>
                  <a:srgbClr val="FFD700"/>
                </a:solidFill>
              </a:rPr>
              <a:t>₹7 </a:t>
            </a:r>
            <a:r>
              <a:rPr lang="ta-IN">
                <a:solidFill>
                  <a:srgbClr val="FFD700"/>
                </a:solidFill>
              </a:rPr>
              <a:t>லட்சம் | தீவிர வாங்குபவர்களுக்கு பேச்சுக்கிடம்</a:t>
            </a:r>
            <a:endParaRPr lang="en-IN">
              <a:solidFill>
                <a:srgbClr val="FFD7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67D6179-B9BD-43BD-8EBB-F9B51BECB823}"/>
              </a:ext>
            </a:extLst>
          </p:cNvPr>
          <p:cNvSpPr/>
          <p:nvPr/>
        </p:nvSpPr>
        <p:spPr>
          <a:xfrm>
            <a:off x="508000" y="2921000"/>
            <a:ext cx="3556000" cy="1397000"/>
          </a:xfrm>
          <a:prstGeom prst="roundRect">
            <a:avLst/>
          </a:prstGeom>
          <a:solidFill>
            <a:srgbClr val="1A0A04">
              <a:alpha val="70000"/>
            </a:srgbClr>
          </a:solidFill>
          <a:ln w="19050" cap="flat" cmpd="sng" algn="ctr">
            <a:solidFill>
              <a:srgbClr val="27AE6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F16D41-8B21-4D1E-AD02-D4CEF2F02FE1}"/>
              </a:ext>
            </a:extLst>
          </p:cNvPr>
          <p:cNvSpPr txBox="1"/>
          <p:nvPr/>
        </p:nvSpPr>
        <p:spPr>
          <a:xfrm>
            <a:off x="698500" y="3048000"/>
            <a:ext cx="3175000" cy="635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700" b="1">
                <a:solidFill>
                  <a:srgbClr val="FFFFFF"/>
                </a:solidFill>
              </a:rPr>
              <a:t>DTCP
</a:t>
            </a:r>
            <a:r>
              <a:rPr lang="ta-IN" sz="1700" b="1">
                <a:solidFill>
                  <a:srgbClr val="FFFFFF"/>
                </a:solidFill>
              </a:rPr>
              <a:t>அங்கீகரிக்கப்பட்டது</a:t>
            </a:r>
            <a:endParaRPr lang="en-IN" sz="1700" b="1">
              <a:solidFill>
                <a:srgbClr val="FFFFF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D5DE40-DFC4-4530-9DA8-539A5D0EF8C5}"/>
              </a:ext>
            </a:extLst>
          </p:cNvPr>
          <p:cNvSpPr txBox="1"/>
          <p:nvPr/>
        </p:nvSpPr>
        <p:spPr>
          <a:xfrm>
            <a:off x="698500" y="3746500"/>
            <a:ext cx="3175000" cy="3556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ta-IN" sz="1500">
                <a:solidFill>
                  <a:srgbClr val="27AE60"/>
                </a:solidFill>
              </a:rPr>
              <a:t>சட்டப்படி பாதுகாப்பு</a:t>
            </a:r>
            <a:endParaRPr lang="en-IN" sz="1500">
              <a:solidFill>
                <a:srgbClr val="27AE6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C569DD4-1DC2-494A-B087-D79FB4B22DD4}"/>
              </a:ext>
            </a:extLst>
          </p:cNvPr>
          <p:cNvSpPr/>
          <p:nvPr/>
        </p:nvSpPr>
        <p:spPr>
          <a:xfrm>
            <a:off x="4445000" y="2921000"/>
            <a:ext cx="3556000" cy="1397000"/>
          </a:xfrm>
          <a:prstGeom prst="roundRect">
            <a:avLst/>
          </a:prstGeom>
          <a:solidFill>
            <a:srgbClr val="1A0A04">
              <a:alpha val="70000"/>
            </a:srgbClr>
          </a:solidFill>
          <a:ln w="19050" cap="flat" cmpd="sng" algn="ctr">
            <a:solidFill>
              <a:srgbClr val="3498DB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5CF178-38EB-41A7-952A-E0068981A073}"/>
              </a:ext>
            </a:extLst>
          </p:cNvPr>
          <p:cNvSpPr txBox="1"/>
          <p:nvPr/>
        </p:nvSpPr>
        <p:spPr>
          <a:xfrm>
            <a:off x="4635500" y="3048000"/>
            <a:ext cx="3175000" cy="635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ta-IN" sz="1700" b="1">
                <a:solidFill>
                  <a:srgbClr val="FFFFFF"/>
                </a:solidFill>
              </a:rPr>
              <a:t>6.4 சென்ட்
ஒருங்கிணைந்தது</a:t>
            </a:r>
            <a:endParaRPr lang="en-IN" sz="1700" b="1">
              <a:solidFill>
                <a:srgbClr val="FFFF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1110E6-A079-44BF-9B3A-1F6BE2EAF51B}"/>
              </a:ext>
            </a:extLst>
          </p:cNvPr>
          <p:cNvSpPr txBox="1"/>
          <p:nvPr/>
        </p:nvSpPr>
        <p:spPr>
          <a:xfrm>
            <a:off x="4635500" y="3746500"/>
            <a:ext cx="3175000" cy="3556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ta-IN" sz="1500">
                <a:solidFill>
                  <a:srgbClr val="3498DB"/>
                </a:solidFill>
              </a:rPr>
              <a:t>பரந்த வில்லா</a:t>
            </a:r>
            <a:endParaRPr lang="en-IN" sz="1500">
              <a:solidFill>
                <a:srgbClr val="3498DB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F883CE7-F5AE-49C6-A9B0-E5DD69C0B79C}"/>
              </a:ext>
            </a:extLst>
          </p:cNvPr>
          <p:cNvSpPr/>
          <p:nvPr/>
        </p:nvSpPr>
        <p:spPr>
          <a:xfrm>
            <a:off x="8382000" y="2921000"/>
            <a:ext cx="3556000" cy="1397000"/>
          </a:xfrm>
          <a:prstGeom prst="roundRect">
            <a:avLst/>
          </a:prstGeom>
          <a:solidFill>
            <a:srgbClr val="1A0A04">
              <a:alpha val="70000"/>
            </a:srgbClr>
          </a:solidFill>
          <a:ln w="19050" cap="flat" cmpd="sng" algn="ctr">
            <a:solidFill>
              <a:srgbClr val="E74C3C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8288FC-6021-4144-8AB7-A5FC45D6217D}"/>
              </a:ext>
            </a:extLst>
          </p:cNvPr>
          <p:cNvSpPr txBox="1"/>
          <p:nvPr/>
        </p:nvSpPr>
        <p:spPr>
          <a:xfrm>
            <a:off x="8572500" y="3048000"/>
            <a:ext cx="3175000" cy="635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ta-IN" sz="1700" b="1">
                <a:solidFill>
                  <a:srgbClr val="FFFFFF"/>
                </a:solidFill>
              </a:rPr>
              <a:t>வேகமாக வளரும்
பகுதி</a:t>
            </a:r>
            <a:endParaRPr lang="en-IN" sz="1700" b="1">
              <a:solidFill>
                <a:srgbClr val="FFFFFF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B2787B-FF5E-4AB0-91B7-C694F23DDA76}"/>
              </a:ext>
            </a:extLst>
          </p:cNvPr>
          <p:cNvSpPr txBox="1"/>
          <p:nvPr/>
        </p:nvSpPr>
        <p:spPr>
          <a:xfrm>
            <a:off x="8572500" y="3746500"/>
            <a:ext cx="3175000" cy="3556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ta-IN" sz="1500">
                <a:solidFill>
                  <a:srgbClr val="E74C3C"/>
                </a:solidFill>
              </a:rPr>
              <a:t>சிறந்த </a:t>
            </a:r>
            <a:r>
              <a:rPr lang="en-IN" sz="1500">
                <a:solidFill>
                  <a:srgbClr val="E74C3C"/>
                </a:solidFill>
              </a:rPr>
              <a:t>ROI</a:t>
            </a:r>
          </a:p>
        </p:txBody>
      </p:sp>
    </p:spTree>
    <p:extLst>
      <p:ext uri="{BB962C8B-B14F-4D97-AF65-F5344CB8AC3E}">
        <p14:creationId xmlns:p14="http://schemas.microsoft.com/office/powerpoint/2010/main" val="3386104144"/>
      </p:ext>
    </p:extLst>
  </p:cSld>
  <p:clrMapOvr>
    <a:masterClrMapping/>
  </p:clrMapOvr>
  <p:transition spd="med" advClick="0" advTm="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presetID="10" presetClass="entr" presetSubtype="0" fill="hold" nodeType="with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5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6" dur="400"/>
                                  <p:tgtEl>
                                    <p:spTgt spid="1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7" presetID="10" presetClass="entr" presetSubtype="0" fill="hold" nodeType="withEffect">
                            <p:stCondLst>
                              <p:cond delay="200"/>
                            </p:stCondLst>
                            <p:childTnLst>
                              <p:set>
                                <p:cBhvr>
                                  <p:cTn id="8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9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9" dur="400"/>
                                  <p:tgtEl>
                                    <p:spTgt spid="9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0" presetID="10" presetClass="entr" presetSubtype="0" fill="hold" nodeType="withEffect">
                            <p:stCondLst>
                              <p:cond delay="400"/>
                            </p:stCondLst>
                            <p:childTnLst>
                              <p:set>
                                <p:cBhvr>
                                  <p:cTn id="11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1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12" dur="400"/>
                                  <p:tgtEl>
                                    <p:spTgt spid="11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3" presetID="10" presetClass="entr" presetSubtype="0" fill="hold" nodeType="withEffect">
                            <p:stCondLst>
                              <p:cond delay="600"/>
                            </p:stCondLst>
                            <p:childTnLst>
                              <p:set>
                                <p:cBhvr>
                                  <p:cTn id="14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3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15" dur="400"/>
                                  <p:tgtEl>
                                    <p:spTgt spid="13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6" presetID="10" presetClass="entr" presetSubtype="0" fill="hold" nodeType="withEffect">
                            <p:stCondLst>
                              <p:cond delay="800"/>
                            </p:stCondLst>
                            <p:childTnLst>
                              <p:set>
                                <p:cBhvr>
                                  <p:cTn id="17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3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18" dur="400"/>
                                  <p:tgtEl>
                                    <p:spTgt spid="3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9" presetID="10" presetClass="entr" presetSubtype="0" fill="hold" nodeType="withEffect">
                            <p:stCondLst>
                              <p:cond delay="1000"/>
                            </p:stCondLst>
                            <p:childTnLst>
                              <p:set>
                                <p:cBhvr>
                                  <p:cTn id="20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5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21" dur="400"/>
                                  <p:tgtEl>
                                    <p:spTgt spid="5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22" presetID="10" presetClass="entr" presetSubtype="0" fill="hold" nodeType="withEffect">
                            <p:stCondLst>
                              <p:cond delay="1200"/>
                            </p:stCondLst>
                            <p:childTnLst>
                              <p:set>
                                <p:cBhvr>
                                  <p:cTn id="23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7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24" dur="400"/>
                                  <p:tgtEl>
                                    <p:spTgt spid="7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25" presetID="10" presetClass="entr" presetSubtype="0" fill="hold" nodeType="withEffect">
                            <p:stCondLst>
                              <p:cond delay="1400"/>
                            </p:stCondLst>
                            <p:childTnLst>
                              <p:set>
                                <p:cBhvr>
                                  <p:cTn id="26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4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27" dur="400"/>
                                  <p:tgtEl>
                                    <p:spTgt spid="14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28" presetID="10" presetClass="entr" presetSubtype="0" fill="hold" nodeType="withEffect">
                            <p:stCondLst>
                              <p:cond delay="1600"/>
                            </p:stCondLst>
                            <p:childTnLst>
                              <p:set>
                                <p:cBhvr>
                                  <p:cTn id="29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5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30" dur="400"/>
                                  <p:tgtEl>
                                    <p:spTgt spid="15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31" presetID="10" presetClass="entr" presetSubtype="0" fill="hold" nodeType="withEffect">
                            <p:stCondLst>
                              <p:cond delay="1800"/>
                            </p:stCondLst>
                            <p:childTnLst>
                              <p:set>
                                <p:cBhvr>
                                  <p:cTn id="32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6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33" dur="400"/>
                                  <p:tgtEl>
                                    <p:spTgt spid="16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34" presetID="10" presetClass="entr" presetSubtype="0" fill="hold" nodeType="withEffect">
                            <p:stCondLst>
                              <p:cond delay="2000"/>
                            </p:stCondLst>
                            <p:childTnLst>
                              <p:set>
                                <p:cBhvr>
                                  <p:cTn id="35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7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36" dur="400"/>
                                  <p:tgtEl>
                                    <p:spTgt spid="17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37" presetID="10" presetClass="entr" presetSubtype="0" fill="hold" nodeType="withEffect">
                            <p:stCondLst>
                              <p:cond delay="2200"/>
                            </p:stCondLst>
                            <p:childTnLst>
                              <p:set>
                                <p:cBhvr>
                                  <p:cTn id="38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8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39" dur="400"/>
                                  <p:tgtEl>
                                    <p:spTgt spid="18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40" presetID="10" presetClass="entr" presetSubtype="0" fill="hold" nodeType="withEffect">
                            <p:stCondLst>
                              <p:cond delay="2400"/>
                            </p:stCondLst>
                            <p:childTnLst>
                              <p:set>
                                <p:cBhvr>
                                  <p:cTn id="41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9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42" dur="400"/>
                                  <p:tgtEl>
                                    <p:spTgt spid="19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43" presetID="10" presetClass="entr" presetSubtype="0" fill="hold" nodeType="withEffect">
                            <p:stCondLst>
                              <p:cond delay="2600"/>
                            </p:stCondLst>
                            <p:childTnLst>
                              <p:set>
                                <p:cBhvr>
                                  <p:cTn id="44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20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45" dur="400"/>
                                  <p:tgtEl>
                                    <p:spTgt spid="20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46" presetID="10" presetClass="entr" presetSubtype="0" fill="hold" nodeType="withEffect">
                            <p:stCondLst>
                              <p:cond delay="2800"/>
                            </p:stCondLst>
                            <p:childTnLst>
                              <p:set>
                                <p:cBhvr>
                                  <p:cTn id="47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21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48" dur="400"/>
                                  <p:tgtEl>
                                    <p:spTgt spid="21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49" presetID="10" presetClass="entr" presetSubtype="0" fill="hold" nodeType="withEffect">
                            <p:stCondLst>
                              <p:cond delay="3000"/>
                            </p:stCondLst>
                            <p:childTnLst>
                              <p:set>
                                <p:cBhvr>
                                  <p:cTn id="50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22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51" dur="400"/>
                                  <p:tgtEl>
                                    <p:spTgt spid="22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52" presetID="10" presetClass="entr" presetSubtype="0" fill="hold" nodeType="withEffect">
                            <p:stCondLst>
                              <p:cond delay="3200"/>
                            </p:stCondLst>
                            <p:childTnLst>
                              <p:set>
                                <p:cBhvr>
                                  <p:cTn id="53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23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54" dur="400"/>
                                  <p:tgtEl>
                                    <p:spTgt spid="23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55" presetID="10" presetClass="entr" presetSubtype="0" fill="hold" nodeType="withEffect">
                            <p:stCondLst>
                              <p:cond delay="3400"/>
                            </p:stCondLst>
                            <p:childTnLst>
                              <p:set>
                                <p:cBhvr>
                                  <p:cTn id="56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24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57" dur="400"/>
                                  <p:tgtEl>
                                    <p:spTgt spid="24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97C939-6C92-82AC-FA11-C112B7FF8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C4C0BE-65F6-4236-9152-39696F7EEF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0515">
              <a:alpha val="85000"/>
            </a:srgbClr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59BAB-580F-44B1-A731-12980BC60707}"/>
              </a:ext>
            </a:extLst>
          </p:cNvPr>
          <p:cNvSpPr txBox="1"/>
          <p:nvPr/>
        </p:nvSpPr>
        <p:spPr>
          <a:xfrm>
            <a:off x="1016000" y="762000"/>
            <a:ext cx="10160000" cy="635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ta-IN" sz="3200" b="1">
                <a:solidFill>
                  <a:srgbClr val="FFD700"/>
                </a:solidFill>
              </a:rPr>
              <a:t>இந்த வாய்ப்பை தவறவிடாதீர்கள்!</a:t>
            </a:r>
            <a:endParaRPr lang="en-IN" sz="3200" b="1">
              <a:solidFill>
                <a:srgbClr val="FFD7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66E05F1-A990-415A-A181-287BEF711574}"/>
              </a:ext>
            </a:extLst>
          </p:cNvPr>
          <p:cNvSpPr/>
          <p:nvPr/>
        </p:nvSpPr>
        <p:spPr>
          <a:xfrm>
            <a:off x="1270000" y="1651000"/>
            <a:ext cx="9652000" cy="2667000"/>
          </a:xfrm>
          <a:prstGeom prst="roundRect">
            <a:avLst/>
          </a:prstGeom>
          <a:solidFill>
            <a:srgbClr val="0D0D1A">
              <a:alpha val="75000"/>
            </a:srgbClr>
          </a:solidFill>
          <a:ln w="25400" cap="flat" cmpd="sng" algn="ctr">
            <a:solidFill>
              <a:srgbClr val="C0392B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6D9998-B4B4-435C-8DDE-4AA615AF8BDA}"/>
              </a:ext>
            </a:extLst>
          </p:cNvPr>
          <p:cNvSpPr txBox="1"/>
          <p:nvPr/>
        </p:nvSpPr>
        <p:spPr>
          <a:xfrm>
            <a:off x="1778000" y="1689100"/>
            <a:ext cx="8636000" cy="4318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ta-IN" sz="2000" b="1">
                <a:solidFill>
                  <a:srgbClr val="FFFFFF"/>
                </a:solidFill>
              </a:rPr>
              <a:t>2 அருகருகே </a:t>
            </a:r>
            <a:r>
              <a:rPr lang="en-IN" sz="2000" b="1">
                <a:solidFill>
                  <a:srgbClr val="FFFFFF"/>
                </a:solidFill>
              </a:rPr>
              <a:t>DTCP </a:t>
            </a:r>
            <a:r>
              <a:rPr lang="ta-IN" sz="2000" b="1">
                <a:solidFill>
                  <a:srgbClr val="FFFFFF"/>
                </a:solidFill>
              </a:rPr>
              <a:t>மனைகள் – 6.4 சென்ட் – சூலூர்</a:t>
            </a:r>
            <a:endParaRPr lang="en-IN" sz="2000" b="1">
              <a:solidFill>
                <a:srgbClr val="FFFF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88B665-987C-4E24-9822-2B04556A400C}"/>
              </a:ext>
            </a:extLst>
          </p:cNvPr>
          <p:cNvSpPr txBox="1"/>
          <p:nvPr/>
        </p:nvSpPr>
        <p:spPr>
          <a:xfrm>
            <a:off x="1778000" y="2146300"/>
            <a:ext cx="8636000" cy="4318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600">
                <a:solidFill>
                  <a:srgbClr val="F0F0F0"/>
                </a:solidFill>
              </a:rPr>
              <a:t>2788 sq ft | 30 </a:t>
            </a:r>
            <a:r>
              <a:rPr lang="ta-IN" sz="1600">
                <a:solidFill>
                  <a:srgbClr val="F0F0F0"/>
                </a:solidFill>
              </a:rPr>
              <a:t>அடி சாலை | தெளிவான பட்டா</a:t>
            </a:r>
            <a:endParaRPr lang="en-IN" sz="1600">
              <a:solidFill>
                <a:srgbClr val="F0F0F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B599F7-533D-4C36-AC69-48BC21E6C86F}"/>
              </a:ext>
            </a:extLst>
          </p:cNvPr>
          <p:cNvSpPr txBox="1"/>
          <p:nvPr/>
        </p:nvSpPr>
        <p:spPr>
          <a:xfrm>
            <a:off x="1778000" y="2603500"/>
            <a:ext cx="8636000" cy="4318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ta-IN" sz="1600">
                <a:solidFill>
                  <a:srgbClr val="F0F0F0"/>
                </a:solidFill>
              </a:rPr>
              <a:t>சிறந்த பள்ளிகள் அருகில் (&lt; 1 </a:t>
            </a:r>
            <a:r>
              <a:rPr lang="en-IN" sz="1600">
                <a:solidFill>
                  <a:srgbClr val="F0F0F0"/>
                </a:solidFill>
              </a:rPr>
              <a:t>km CBSE)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A494F3-0033-4350-B161-DA90C4E637B4}"/>
              </a:ext>
            </a:extLst>
          </p:cNvPr>
          <p:cNvSpPr txBox="1"/>
          <p:nvPr/>
        </p:nvSpPr>
        <p:spPr>
          <a:xfrm>
            <a:off x="1778000" y="3060700"/>
            <a:ext cx="8636000" cy="4318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2400" b="1">
                <a:solidFill>
                  <a:srgbClr val="FFD700"/>
                </a:solidFill>
              </a:rPr>
              <a:t>₹44.8 </a:t>
            </a:r>
            <a:r>
              <a:rPr lang="ta-IN" sz="2400" b="1">
                <a:solidFill>
                  <a:srgbClr val="FFD700"/>
                </a:solidFill>
              </a:rPr>
              <a:t>லட்சம் (பேச்சுக்கிடம்)</a:t>
            </a:r>
            <a:endParaRPr lang="en-IN" sz="2400" b="1">
              <a:solidFill>
                <a:srgbClr val="FFD7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2EE550-B0F8-402E-B16B-DC84EAF55002}"/>
              </a:ext>
            </a:extLst>
          </p:cNvPr>
          <p:cNvSpPr txBox="1"/>
          <p:nvPr/>
        </p:nvSpPr>
        <p:spPr>
          <a:xfrm>
            <a:off x="1778000" y="3517900"/>
            <a:ext cx="8636000" cy="4318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ta-IN" b="1">
                <a:solidFill>
                  <a:srgbClr val="27AE60"/>
                </a:solidFill>
              </a:rPr>
              <a:t>நேரடி உரிமையாளர் – தரகு இல்லை</a:t>
            </a:r>
            <a:endParaRPr lang="en-IN" b="1">
              <a:solidFill>
                <a:srgbClr val="27AE6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C35A488-F8C0-4019-A4D1-2C1AD9376231}"/>
              </a:ext>
            </a:extLst>
          </p:cNvPr>
          <p:cNvSpPr/>
          <p:nvPr/>
        </p:nvSpPr>
        <p:spPr>
          <a:xfrm>
            <a:off x="1524000" y="4572000"/>
            <a:ext cx="9144000" cy="889000"/>
          </a:xfrm>
          <a:prstGeom prst="roundRect">
            <a:avLst/>
          </a:prstGeom>
          <a:solidFill>
            <a:srgbClr val="C0392B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AC68A5-2C00-4044-AA3E-4A1258EAB022}"/>
              </a:ext>
            </a:extLst>
          </p:cNvPr>
          <p:cNvSpPr txBox="1"/>
          <p:nvPr/>
        </p:nvSpPr>
        <p:spPr>
          <a:xfrm>
            <a:off x="1651000" y="4635500"/>
            <a:ext cx="8890000" cy="6350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algn="l"/>
            <a:r>
              <a:rPr lang="en-IN" sz="2400" b="1">
                <a:solidFill>
                  <a:srgbClr val="FFFFFF"/>
                </a:solidFill>
              </a:rPr>
              <a:t>📞 </a:t>
            </a:r>
            <a:r>
              <a:rPr lang="ta-IN" sz="2400" b="1">
                <a:solidFill>
                  <a:srgbClr val="FFFFFF"/>
                </a:solidFill>
              </a:rPr>
              <a:t>இப்போது அழைக்கவும்: +91-9443958029</a:t>
            </a:r>
            <a:endParaRPr lang="en-IN" sz="2400" b="1">
              <a:solidFill>
                <a:srgbClr val="FFFF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4AB060-BCB0-4C3E-A620-D372CDE01BAF}"/>
              </a:ext>
            </a:extLst>
          </p:cNvPr>
          <p:cNvSpPr txBox="1"/>
          <p:nvPr/>
        </p:nvSpPr>
        <p:spPr>
          <a:xfrm>
            <a:off x="1270000" y="5715000"/>
            <a:ext cx="9652000" cy="4445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ta-IN" b="1">
                <a:solidFill>
                  <a:srgbClr val="E74C3C"/>
                </a:solidFill>
              </a:rPr>
              <a:t>தீவிர வாங்குபவர்கள் மட்டும் – இன்றே தள பார்வைக்கு வாருங்கள்!</a:t>
            </a:r>
            <a:endParaRPr lang="en-IN" b="1">
              <a:solidFill>
                <a:srgbClr val="E74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434191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presetID="10" presetClass="entr" presetSubtype="0" fill="hold" nodeType="with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5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3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6" dur="500"/>
                                  <p:tgtEl>
                                    <p:spTgt spid="3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7" presetID="10" presetClass="entr" presetSubtype="0" fill="hold" nodeType="withEffect">
                            <p:stCondLst>
                              <p:cond delay="300"/>
                            </p:stCondLst>
                            <p:childTnLst>
                              <p:set>
                                <p:cBhvr>
                                  <p:cTn id="8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5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9" dur="500"/>
                                  <p:tgtEl>
                                    <p:spTgt spid="5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0" presetID="10" presetClass="entr" presetSubtype="0" fill="hold" nodeType="withEffect">
                            <p:stCondLst>
                              <p:cond delay="600"/>
                            </p:stCondLst>
                            <p:childTnLst>
                              <p:set>
                                <p:cBhvr>
                                  <p:cTn id="11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7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12" dur="500"/>
                                  <p:tgtEl>
                                    <p:spTgt spid="7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3" presetID="10" presetClass="entr" presetSubtype="0" fill="hold" nodeType="withEffect">
                            <p:stCondLst>
                              <p:cond delay="900"/>
                            </p:stCondLst>
                            <p:childTnLst>
                              <p:set>
                                <p:cBhvr>
                                  <p:cTn id="14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4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15" dur="500"/>
                                  <p:tgtEl>
                                    <p:spTgt spid="14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6" presetID="10" presetClass="entr" presetSubtype="0" fill="hold" nodeType="withEffect">
                            <p:stCondLst>
                              <p:cond delay="1200"/>
                            </p:stCondLst>
                            <p:childTnLst>
                              <p:set>
                                <p:cBhvr>
                                  <p:cTn id="17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5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18" dur="500"/>
                                  <p:tgtEl>
                                    <p:spTgt spid="15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9" presetID="10" presetClass="entr" presetSubtype="0" fill="hold" nodeType="withEffect">
                            <p:stCondLst>
                              <p:cond delay="1500"/>
                            </p:stCondLst>
                            <p:childTnLst>
                              <p:set>
                                <p:cBhvr>
                                  <p:cTn id="20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6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21" dur="500"/>
                                  <p:tgtEl>
                                    <p:spTgt spid="16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22" presetID="10" presetClass="entr" presetSubtype="0" fill="hold" nodeType="withEffect">
                            <p:stCondLst>
                              <p:cond delay="1800"/>
                            </p:stCondLst>
                            <p:childTnLst>
                              <p:set>
                                <p:cBhvr>
                                  <p:cTn id="23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7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24" dur="500"/>
                                  <p:tgtEl>
                                    <p:spTgt spid="17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25" presetID="10" presetClass="entr" presetSubtype="0" fill="hold" nodeType="withEffect">
                            <p:stCondLst>
                              <p:cond delay="2100"/>
                            </p:stCondLst>
                            <p:childTnLst>
                              <p:set>
                                <p:cBhvr>
                                  <p:cTn id="26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8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27" dur="500"/>
                                  <p:tgtEl>
                                    <p:spTgt spid="18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28" presetID="10" presetClass="entr" presetSubtype="0" fill="hold" nodeType="withEffect">
                            <p:stCondLst>
                              <p:cond delay="2400"/>
                            </p:stCondLst>
                            <p:childTnLst>
                              <p:set>
                                <p:cBhvr>
                                  <p:cTn id="29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9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30" dur="500"/>
                                  <p:tgtEl>
                                    <p:spTgt spid="19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31" presetID="10" presetClass="entr" presetSubtype="0" fill="hold" nodeType="withEffect">
                            <p:stCondLst>
                              <p:cond delay="2700"/>
                            </p:stCondLst>
                            <p:childTnLst>
                              <p:set>
                                <p:cBhvr>
                                  <p:cTn id="32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20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33" dur="500"/>
                                  <p:tgtEl>
                                    <p:spTgt spid="20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34" presetID="10" presetClass="entr" presetSubtype="0" fill="hold" nodeType="withEffect">
                            <p:stCondLst>
                              <p:cond delay="3000"/>
                            </p:stCondLst>
                            <p:childTnLst>
                              <p:set>
                                <p:cBhvr>
                                  <p:cTn id="35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21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36" dur="500"/>
                                  <p:tgtEl>
                                    <p:spTgt spid="21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97C939-6C92-82AC-FA11-C112B7FF8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8E178B-DEA3-336D-CF32-0E3679624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758965-ED8B-402B-91C9-19E6A9F798B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0A15">
              <a:alpha val="64706"/>
              <a:alpha val="82000"/>
            </a:srgbClr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23415E-BC07-4C5B-9AE7-F52EFFDC3508}"/>
              </a:ext>
            </a:extLst>
          </p:cNvPr>
          <p:cNvSpPr txBox="1"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3200" b="1">
                <a:solidFill>
                  <a:srgbClr val="D4A843"/>
                </a:solidFill>
              </a:rPr>
              <a:t>Property Details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D9F4CB-F1BC-43B0-97CB-AEBB541B2AEF}"/>
              </a:ext>
            </a:extLst>
          </p:cNvPr>
          <p:cNvSpPr txBox="1"/>
          <p:nvPr/>
        </p:nvSpPr>
        <p:spPr>
          <a:xfrm>
            <a:off x="508000" y="1143000"/>
            <a:ext cx="5588000" cy="4445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>
                <a:solidFill>
                  <a:srgbClr val="FFFFFF"/>
                </a:solidFill>
              </a:rPr>
              <a:t>📍 Jai Nagar, Kalangal, Sulur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342F9F-D1BA-42A8-AA29-3E203E338B69}"/>
              </a:ext>
            </a:extLst>
          </p:cNvPr>
          <p:cNvSpPr txBox="1"/>
          <p:nvPr/>
        </p:nvSpPr>
        <p:spPr>
          <a:xfrm>
            <a:off x="508000" y="1676400"/>
            <a:ext cx="5588000" cy="4445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>
                <a:solidFill>
                  <a:srgbClr val="FFFFFF"/>
                </a:solidFill>
              </a:rPr>
              <a:t>📐 2788 sq ft (6.4 cents)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E5458E-D764-4B88-B331-31754E356E42}"/>
              </a:ext>
            </a:extLst>
          </p:cNvPr>
          <p:cNvSpPr txBox="1"/>
          <p:nvPr/>
        </p:nvSpPr>
        <p:spPr>
          <a:xfrm>
            <a:off x="508000" y="2209800"/>
            <a:ext cx="5588000" cy="4445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fr-FR">
                <a:solidFill>
                  <a:srgbClr val="FFFFFF"/>
                </a:solidFill>
              </a:rPr>
              <a:t>📏 Approx 70 × 40 ft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1A7AC0-DD7C-4A86-9F65-1D32A874242B}"/>
              </a:ext>
            </a:extLst>
          </p:cNvPr>
          <p:cNvSpPr txBox="1"/>
          <p:nvPr/>
        </p:nvSpPr>
        <p:spPr>
          <a:xfrm>
            <a:off x="508000" y="2743200"/>
            <a:ext cx="5588000" cy="4445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>
                <a:solidFill>
                  <a:srgbClr val="FFFFFF"/>
                </a:solidFill>
              </a:rPr>
              <a:t>🧭 South-West Facing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CBC847-36D5-491E-865F-550D954B0DDF}"/>
              </a:ext>
            </a:extLst>
          </p:cNvPr>
          <p:cNvSpPr txBox="1"/>
          <p:nvPr/>
        </p:nvSpPr>
        <p:spPr>
          <a:xfrm>
            <a:off x="6350000" y="1143000"/>
            <a:ext cx="5588000" cy="4445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>
                <a:solidFill>
                  <a:srgbClr val="FFFFFF"/>
                </a:solidFill>
              </a:rPr>
              <a:t>✅ DTCP Approved Layout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BF1760-B269-4B19-91AB-B39AA157FA4B}"/>
              </a:ext>
            </a:extLst>
          </p:cNvPr>
          <p:cNvSpPr txBox="1"/>
          <p:nvPr/>
        </p:nvSpPr>
        <p:spPr>
          <a:xfrm>
            <a:off x="6350000" y="1676400"/>
            <a:ext cx="5588000" cy="4445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>
                <a:solidFill>
                  <a:srgbClr val="FFFFFF"/>
                </a:solidFill>
              </a:rPr>
              <a:t>✅ Clear Patta &amp; Title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DA3A64-E089-427C-B732-7BC56F4C6995}"/>
              </a:ext>
            </a:extLst>
          </p:cNvPr>
          <p:cNvSpPr txBox="1"/>
          <p:nvPr/>
        </p:nvSpPr>
        <p:spPr>
          <a:xfrm>
            <a:off x="6350000" y="2209800"/>
            <a:ext cx="5588000" cy="4445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>
                <a:solidFill>
                  <a:srgbClr val="FFFFFF"/>
                </a:solidFill>
              </a:rPr>
              <a:t>✅ 30 ft Road Access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C63186-585E-43EE-AFE1-6AA925F46A4D}"/>
              </a:ext>
            </a:extLst>
          </p:cNvPr>
          <p:cNvSpPr txBox="1"/>
          <p:nvPr/>
        </p:nvSpPr>
        <p:spPr>
          <a:xfrm>
            <a:off x="6350000" y="2743200"/>
            <a:ext cx="5588000" cy="4445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>
                <a:solidFill>
                  <a:srgbClr val="FFFFFF"/>
                </a:solidFill>
              </a:rPr>
              <a:t>✅ Ready for Registration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A455426-8662-4C4D-A563-E8CC6B734EB4}"/>
              </a:ext>
            </a:extLst>
          </p:cNvPr>
          <p:cNvSpPr/>
          <p:nvPr/>
        </p:nvSpPr>
        <p:spPr>
          <a:xfrm>
            <a:off x="2794000" y="4318000"/>
            <a:ext cx="6604000" cy="762000"/>
          </a:xfrm>
          <a:prstGeom prst="roundRect">
            <a:avLst/>
          </a:prstGeom>
          <a:solidFill>
            <a:srgbClr val="D4A843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760130-A9CB-4316-B763-12CB7C38CA94}"/>
              </a:ext>
            </a:extLst>
          </p:cNvPr>
          <p:cNvSpPr txBox="1"/>
          <p:nvPr/>
        </p:nvSpPr>
        <p:spPr>
          <a:xfrm>
            <a:off x="2921000" y="4406900"/>
            <a:ext cx="6350000" cy="5715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2600" b="1">
                <a:solidFill>
                  <a:srgbClr val="1A1A2E"/>
                </a:solidFill>
              </a:rPr>
              <a:t>₹44.8 Lakhs | ₹7 Lakhs/Cent</a:t>
            </a:r>
          </a:p>
        </p:txBody>
      </p:sp>
    </p:spTree>
    <p:extLst>
      <p:ext uri="{BB962C8B-B14F-4D97-AF65-F5344CB8AC3E}">
        <p14:creationId xmlns:p14="http://schemas.microsoft.com/office/powerpoint/2010/main" val="220551929"/>
      </p:ext>
    </p:extLst>
  </p:cSld>
  <p:clrMapOvr>
    <a:masterClrMapping/>
  </p:clrMapOvr>
  <p:transition spd="med" advClick="0" advTm="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presetID="10" presetClass="entr" presetSubtype="0" fill="hold" nodeType="with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5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1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6" dur="500"/>
                                  <p:tgtEl>
                                    <p:spTgt spid="11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7" presetID="10" presetClass="entr" presetSubtype="0" fill="hold" nodeType="withEffect">
                            <p:stCondLst>
                              <p:cond delay="250"/>
                            </p:stCondLst>
                            <p:childTnLst>
                              <p:set>
                                <p:cBhvr>
                                  <p:cTn id="8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2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9" dur="500"/>
                                  <p:tgtEl>
                                    <p:spTgt spid="2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0" presetID="10" presetClass="entr" presetSubtype="0" fill="hold" nodeType="withEffect">
                            <p:stCondLst>
                              <p:cond delay="500"/>
                            </p:stCondLst>
                            <p:childTnLst>
                              <p:set>
                                <p:cBhvr>
                                  <p:cTn id="11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4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12" dur="500"/>
                                  <p:tgtEl>
                                    <p:spTgt spid="4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3" presetID="10" presetClass="entr" presetSubtype="0" fill="hold" nodeType="withEffect">
                            <p:stCondLst>
                              <p:cond delay="750"/>
                            </p:stCondLst>
                            <p:childTnLst>
                              <p:set>
                                <p:cBhvr>
                                  <p:cTn id="14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6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15" dur="500"/>
                                  <p:tgtEl>
                                    <p:spTgt spid="6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6" presetID="10" presetClass="entr" presetSubtype="0" fill="hold" nodeType="withEffect">
                            <p:stCondLst>
                              <p:cond delay="1000"/>
                            </p:stCondLst>
                            <p:childTnLst>
                              <p:set>
                                <p:cBhvr>
                                  <p:cTn id="17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8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18" dur="500"/>
                                  <p:tgtEl>
                                    <p:spTgt spid="8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9" presetID="10" presetClass="entr" presetSubtype="0" fill="hold" nodeType="withEffect">
                            <p:stCondLst>
                              <p:cond delay="1250"/>
                            </p:stCondLst>
                            <p:childTnLst>
                              <p:set>
                                <p:cBhvr>
                                  <p:cTn id="20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0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21" dur="500"/>
                                  <p:tgtEl>
                                    <p:spTgt spid="10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22" presetID="10" presetClass="entr" presetSubtype="0" fill="hold" nodeType="withEffect">
                            <p:stCondLst>
                              <p:cond delay="1500"/>
                            </p:stCondLst>
                            <p:childTnLst>
                              <p:set>
                                <p:cBhvr>
                                  <p:cTn id="23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2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24" dur="500"/>
                                  <p:tgtEl>
                                    <p:spTgt spid="12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25" presetID="10" presetClass="entr" presetSubtype="0" fill="hold" nodeType="withEffect">
                            <p:stCondLst>
                              <p:cond delay="1750"/>
                            </p:stCondLst>
                            <p:childTnLst>
                              <p:set>
                                <p:cBhvr>
                                  <p:cTn id="26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4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27" dur="500"/>
                                  <p:tgtEl>
                                    <p:spTgt spid="14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28" presetID="10" presetClass="entr" presetSubtype="0" fill="hold" nodeType="withEffect">
                            <p:stCondLst>
                              <p:cond delay="2000"/>
                            </p:stCondLst>
                            <p:childTnLst>
                              <p:set>
                                <p:cBhvr>
                                  <p:cTn id="29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5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30" dur="500"/>
                                  <p:tgtEl>
                                    <p:spTgt spid="15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31" presetID="10" presetClass="entr" presetSubtype="0" fill="hold" nodeType="withEffect">
                            <p:stCondLst>
                              <p:cond delay="2250"/>
                            </p:stCondLst>
                            <p:childTnLst>
                              <p:set>
                                <p:cBhvr>
                                  <p:cTn id="32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6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33" dur="500"/>
                                  <p:tgtEl>
                                    <p:spTgt spid="16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9FAAF5-3024-4955-9F4B-1CFEE949AC63}"/>
              </a:ext>
            </a:extLst>
          </p:cNvPr>
          <p:cNvSpPr txBox="1"/>
          <p:nvPr/>
        </p:nvSpPr>
        <p:spPr>
          <a:xfrm>
            <a:off x="762000" y="508000"/>
            <a:ext cx="10668000" cy="4445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3200" b="1">
                <a:solidFill>
                  <a:srgbClr val="D4A843"/>
                </a:solidFill>
              </a:rPr>
              <a:t>Key Highlights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69F25D-9946-41D9-8B6F-91E05D75727B}"/>
              </a:ext>
            </a:extLst>
          </p:cNvPr>
          <p:cNvSpPr/>
          <p:nvPr/>
        </p:nvSpPr>
        <p:spPr>
          <a:xfrm>
            <a:off x="4445000" y="990600"/>
            <a:ext cx="3302000" cy="38100"/>
          </a:xfrm>
          <a:prstGeom prst="rect">
            <a:avLst/>
          </a:prstGeom>
          <a:solidFill>
            <a:srgbClr val="D4A843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5FD883-7F11-4C93-A659-0A0DB7E7A795}"/>
              </a:ext>
            </a:extLst>
          </p:cNvPr>
          <p:cNvSpPr/>
          <p:nvPr/>
        </p:nvSpPr>
        <p:spPr>
          <a:xfrm>
            <a:off x="508000" y="1270000"/>
            <a:ext cx="5080000" cy="1079500"/>
          </a:xfrm>
          <a:prstGeom prst="roundRect">
            <a:avLst/>
          </a:prstGeom>
          <a:solidFill>
            <a:srgbClr val="16213E">
              <a:alpha val="80000"/>
            </a:srgbClr>
          </a:solidFill>
          <a:ln w="19050" cap="flat" cmpd="sng" algn="ctr">
            <a:solidFill>
              <a:srgbClr val="2ECC71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F4300E-3794-4129-ADC8-66300EF8BE77}"/>
              </a:ext>
            </a:extLst>
          </p:cNvPr>
          <p:cNvSpPr/>
          <p:nvPr/>
        </p:nvSpPr>
        <p:spPr>
          <a:xfrm>
            <a:off x="698500" y="1549400"/>
            <a:ext cx="508000" cy="508000"/>
          </a:xfrm>
          <a:prstGeom prst="ellipse">
            <a:avLst/>
          </a:prstGeom>
          <a:solidFill>
            <a:srgbClr val="2ECC71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rtlCol="0" anchor="ctr" anchorCtr="0">
            <a:noAutofit/>
          </a:bodyPr>
          <a:lstStyle/>
          <a:p>
            <a:pPr algn="l"/>
            <a:r>
              <a:rPr lang="en-IN" sz="2000" b="1">
                <a:solidFill>
                  <a:srgbClr val="FFFFFF"/>
                </a:solidFill>
              </a:rPr>
              <a:t>✓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0F8EDE-0915-478A-964B-A343B80E1BEB}"/>
              </a:ext>
            </a:extLst>
          </p:cNvPr>
          <p:cNvSpPr txBox="1"/>
          <p:nvPr/>
        </p:nvSpPr>
        <p:spPr>
          <a:xfrm>
            <a:off x="1397000" y="1460500"/>
            <a:ext cx="3937000" cy="6985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algn="l"/>
            <a:r>
              <a:rPr lang="en-IN" sz="1700">
                <a:solidFill>
                  <a:srgbClr val="FFFFFF"/>
                </a:solidFill>
              </a:rPr>
              <a:t>DTCP Approved Layout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21EF401-B0C9-4682-9F0D-B621DA2FD73B}"/>
              </a:ext>
            </a:extLst>
          </p:cNvPr>
          <p:cNvSpPr/>
          <p:nvPr/>
        </p:nvSpPr>
        <p:spPr>
          <a:xfrm>
            <a:off x="508000" y="2476500"/>
            <a:ext cx="5080000" cy="1079500"/>
          </a:xfrm>
          <a:prstGeom prst="roundRect">
            <a:avLst/>
          </a:prstGeom>
          <a:solidFill>
            <a:srgbClr val="16213E">
              <a:alpha val="80000"/>
            </a:srgbClr>
          </a:solidFill>
          <a:ln w="19050" cap="flat" cmpd="sng" algn="ctr">
            <a:solidFill>
              <a:srgbClr val="2ECC71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1F573CF-FE94-48EF-9BB6-289C450C5461}"/>
              </a:ext>
            </a:extLst>
          </p:cNvPr>
          <p:cNvSpPr/>
          <p:nvPr/>
        </p:nvSpPr>
        <p:spPr>
          <a:xfrm>
            <a:off x="698500" y="2755900"/>
            <a:ext cx="508000" cy="508000"/>
          </a:xfrm>
          <a:prstGeom prst="ellipse">
            <a:avLst/>
          </a:prstGeom>
          <a:solidFill>
            <a:srgbClr val="2ECC71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rtlCol="0" anchor="ctr" anchorCtr="0">
            <a:noAutofit/>
          </a:bodyPr>
          <a:lstStyle/>
          <a:p>
            <a:pPr algn="l"/>
            <a:r>
              <a:rPr lang="en-IN" sz="2000" b="1">
                <a:solidFill>
                  <a:srgbClr val="FFFFFF"/>
                </a:solidFill>
              </a:rPr>
              <a:t>✓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D06A0-0987-4711-ABF3-E7E77431BE4B}"/>
              </a:ext>
            </a:extLst>
          </p:cNvPr>
          <p:cNvSpPr txBox="1"/>
          <p:nvPr/>
        </p:nvSpPr>
        <p:spPr>
          <a:xfrm>
            <a:off x="1397000" y="2667000"/>
            <a:ext cx="3937000" cy="6985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algn="l"/>
            <a:r>
              <a:rPr lang="en-IN" sz="1700">
                <a:solidFill>
                  <a:srgbClr val="FFFFFF"/>
                </a:solidFill>
              </a:rPr>
              <a:t>Clear Patta &amp; Title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8979E40-726D-45FF-9BD5-5D43199436EF}"/>
              </a:ext>
            </a:extLst>
          </p:cNvPr>
          <p:cNvSpPr/>
          <p:nvPr/>
        </p:nvSpPr>
        <p:spPr>
          <a:xfrm>
            <a:off x="508000" y="3683000"/>
            <a:ext cx="5080000" cy="1079500"/>
          </a:xfrm>
          <a:prstGeom prst="roundRect">
            <a:avLst/>
          </a:prstGeom>
          <a:solidFill>
            <a:srgbClr val="16213E">
              <a:alpha val="80000"/>
            </a:srgbClr>
          </a:solidFill>
          <a:ln w="19050" cap="flat" cmpd="sng" algn="ctr">
            <a:solidFill>
              <a:srgbClr val="3498DB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05986DB-7368-4426-BC7A-EF6501854E6D}"/>
              </a:ext>
            </a:extLst>
          </p:cNvPr>
          <p:cNvSpPr/>
          <p:nvPr/>
        </p:nvSpPr>
        <p:spPr>
          <a:xfrm>
            <a:off x="698500" y="3962400"/>
            <a:ext cx="508000" cy="508000"/>
          </a:xfrm>
          <a:prstGeom prst="ellipse">
            <a:avLst/>
          </a:prstGeom>
          <a:solidFill>
            <a:srgbClr val="3498DB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rtlCol="0" anchor="ctr" anchorCtr="0">
            <a:noAutofit/>
          </a:bodyPr>
          <a:lstStyle/>
          <a:p>
            <a:pPr algn="l"/>
            <a:r>
              <a:rPr lang="en-IN" sz="2000" b="1">
                <a:solidFill>
                  <a:srgbClr val="FFFFFF"/>
                </a:solidFill>
              </a:rPr>
              <a:t>✓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192835-FBEB-4BDC-AFF0-E81ED946A317}"/>
              </a:ext>
            </a:extLst>
          </p:cNvPr>
          <p:cNvSpPr txBox="1"/>
          <p:nvPr/>
        </p:nvSpPr>
        <p:spPr>
          <a:xfrm>
            <a:off x="1397000" y="3873500"/>
            <a:ext cx="3937000" cy="6985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algn="l"/>
            <a:r>
              <a:rPr lang="en-IN" sz="1700">
                <a:solidFill>
                  <a:srgbClr val="FFFFFF"/>
                </a:solidFill>
              </a:rPr>
              <a:t>Ready for Immediate
Registration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3C1BE88-9AB6-481E-BAED-027B7C36E691}"/>
              </a:ext>
            </a:extLst>
          </p:cNvPr>
          <p:cNvSpPr/>
          <p:nvPr/>
        </p:nvSpPr>
        <p:spPr>
          <a:xfrm>
            <a:off x="508000" y="4889500"/>
            <a:ext cx="5080000" cy="1079500"/>
          </a:xfrm>
          <a:prstGeom prst="roundRect">
            <a:avLst/>
          </a:prstGeom>
          <a:solidFill>
            <a:srgbClr val="16213E">
              <a:alpha val="80000"/>
            </a:srgbClr>
          </a:solidFill>
          <a:ln w="19050" cap="flat" cmpd="sng" algn="ctr">
            <a:solidFill>
              <a:srgbClr val="3498DB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3764771-6A6D-49BC-8ADB-718C7049A5DC}"/>
              </a:ext>
            </a:extLst>
          </p:cNvPr>
          <p:cNvSpPr/>
          <p:nvPr/>
        </p:nvSpPr>
        <p:spPr>
          <a:xfrm>
            <a:off x="698500" y="5168900"/>
            <a:ext cx="508000" cy="508000"/>
          </a:xfrm>
          <a:prstGeom prst="ellipse">
            <a:avLst/>
          </a:prstGeom>
          <a:solidFill>
            <a:srgbClr val="3498DB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rtlCol="0" anchor="ctr" anchorCtr="0">
            <a:noAutofit/>
          </a:bodyPr>
          <a:lstStyle/>
          <a:p>
            <a:pPr algn="l"/>
            <a:r>
              <a:rPr lang="en-IN" sz="2000" b="1">
                <a:solidFill>
                  <a:srgbClr val="FFFFFF"/>
                </a:solidFill>
              </a:rPr>
              <a:t>✓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4A181B-1988-49A8-8127-D0D9704C4CB2}"/>
              </a:ext>
            </a:extLst>
          </p:cNvPr>
          <p:cNvSpPr txBox="1"/>
          <p:nvPr/>
        </p:nvSpPr>
        <p:spPr>
          <a:xfrm>
            <a:off x="1397000" y="5080000"/>
            <a:ext cx="3937000" cy="6985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algn="l"/>
            <a:r>
              <a:rPr lang="en-IN" sz="1700">
                <a:solidFill>
                  <a:srgbClr val="FFFFFF"/>
                </a:solidFill>
              </a:rPr>
              <a:t>30 ft Road Access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465540F-0511-4AAD-B3CE-9582D42F8C57}"/>
              </a:ext>
            </a:extLst>
          </p:cNvPr>
          <p:cNvSpPr/>
          <p:nvPr/>
        </p:nvSpPr>
        <p:spPr>
          <a:xfrm>
            <a:off x="6350000" y="1270000"/>
            <a:ext cx="5080000" cy="1079500"/>
          </a:xfrm>
          <a:prstGeom prst="roundRect">
            <a:avLst/>
          </a:prstGeom>
          <a:solidFill>
            <a:srgbClr val="16213E">
              <a:alpha val="80000"/>
            </a:srgbClr>
          </a:solidFill>
          <a:ln w="19050" cap="flat" cmpd="sng" algn="ctr">
            <a:solidFill>
              <a:srgbClr val="E8B84B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CD15412-B646-4FB2-A41B-743F9DFFA08D}"/>
              </a:ext>
            </a:extLst>
          </p:cNvPr>
          <p:cNvSpPr/>
          <p:nvPr/>
        </p:nvSpPr>
        <p:spPr>
          <a:xfrm>
            <a:off x="6540500" y="1549400"/>
            <a:ext cx="508000" cy="508000"/>
          </a:xfrm>
          <a:prstGeom prst="ellipse">
            <a:avLst/>
          </a:prstGeom>
          <a:solidFill>
            <a:srgbClr val="E8B84B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rtlCol="0" anchor="ctr" anchorCtr="0">
            <a:noAutofit/>
          </a:bodyPr>
          <a:lstStyle/>
          <a:p>
            <a:pPr algn="l"/>
            <a:r>
              <a:rPr lang="en-IN" sz="2000" b="1">
                <a:solidFill>
                  <a:srgbClr val="FFFFFF"/>
                </a:solidFill>
              </a:rPr>
              <a:t>✓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DDF253-F601-47E3-9531-957E5256FE5D}"/>
              </a:ext>
            </a:extLst>
          </p:cNvPr>
          <p:cNvSpPr txBox="1"/>
          <p:nvPr/>
        </p:nvSpPr>
        <p:spPr>
          <a:xfrm>
            <a:off x="7239000" y="1460500"/>
            <a:ext cx="3937000" cy="6985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algn="l"/>
            <a:r>
              <a:rPr lang="en-US" sz="1700">
                <a:solidFill>
                  <a:srgbClr val="FFFFFF"/>
                </a:solidFill>
              </a:rPr>
              <a:t>Combined Plots – Ideal
for Spacious Villa</a:t>
            </a:r>
            <a:endParaRPr lang="en-IN" sz="1700">
              <a:solidFill>
                <a:srgbClr val="FFFFFF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4B3BE29-27F3-41BC-991A-438A265D5C7E}"/>
              </a:ext>
            </a:extLst>
          </p:cNvPr>
          <p:cNvSpPr/>
          <p:nvPr/>
        </p:nvSpPr>
        <p:spPr>
          <a:xfrm>
            <a:off x="6350000" y="2476500"/>
            <a:ext cx="5080000" cy="1079500"/>
          </a:xfrm>
          <a:prstGeom prst="roundRect">
            <a:avLst/>
          </a:prstGeom>
          <a:solidFill>
            <a:srgbClr val="16213E">
              <a:alpha val="80000"/>
            </a:srgbClr>
          </a:solidFill>
          <a:ln w="19050" cap="flat" cmpd="sng" algn="ctr">
            <a:solidFill>
              <a:srgbClr val="E8B84B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0CC9905-9C0C-4B82-9BA9-133978A9BEDC}"/>
              </a:ext>
            </a:extLst>
          </p:cNvPr>
          <p:cNvSpPr/>
          <p:nvPr/>
        </p:nvSpPr>
        <p:spPr>
          <a:xfrm>
            <a:off x="6540500" y="2755900"/>
            <a:ext cx="508000" cy="508000"/>
          </a:xfrm>
          <a:prstGeom prst="ellipse">
            <a:avLst/>
          </a:prstGeom>
          <a:solidFill>
            <a:srgbClr val="E8B84B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rtlCol="0" anchor="ctr" anchorCtr="0">
            <a:noAutofit/>
          </a:bodyPr>
          <a:lstStyle/>
          <a:p>
            <a:pPr algn="l"/>
            <a:r>
              <a:rPr lang="en-IN" sz="2000" b="1">
                <a:solidFill>
                  <a:srgbClr val="FFFFFF"/>
                </a:solidFill>
              </a:rPr>
              <a:t>✓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3AC344-CAF0-495C-AC93-EDDE6EE99232}"/>
              </a:ext>
            </a:extLst>
          </p:cNvPr>
          <p:cNvSpPr txBox="1"/>
          <p:nvPr/>
        </p:nvSpPr>
        <p:spPr>
          <a:xfrm>
            <a:off x="7239000" y="2667000"/>
            <a:ext cx="3937000" cy="6985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algn="l"/>
            <a:r>
              <a:rPr lang="en-US" sz="1700">
                <a:solidFill>
                  <a:srgbClr val="FFFFFF"/>
                </a:solidFill>
              </a:rPr>
              <a:t>Peaceful Residential Area
with Existing Houses</a:t>
            </a:r>
            <a:endParaRPr lang="en-IN" sz="1700">
              <a:solidFill>
                <a:srgbClr val="FFFFFF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10C0EB4-0CB8-45CB-86EF-3F1B31EA4652}"/>
              </a:ext>
            </a:extLst>
          </p:cNvPr>
          <p:cNvSpPr/>
          <p:nvPr/>
        </p:nvSpPr>
        <p:spPr>
          <a:xfrm>
            <a:off x="6350000" y="3683000"/>
            <a:ext cx="5080000" cy="1079500"/>
          </a:xfrm>
          <a:prstGeom prst="roundRect">
            <a:avLst/>
          </a:prstGeom>
          <a:solidFill>
            <a:srgbClr val="16213E">
              <a:alpha val="80000"/>
            </a:srgbClr>
          </a:solidFill>
          <a:ln w="19050" cap="flat" cmpd="sng" algn="ctr">
            <a:solidFill>
              <a:srgbClr val="E74C3C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2DCD73D-40A9-4510-9AA4-B42955F2C361}"/>
              </a:ext>
            </a:extLst>
          </p:cNvPr>
          <p:cNvSpPr/>
          <p:nvPr/>
        </p:nvSpPr>
        <p:spPr>
          <a:xfrm>
            <a:off x="6540500" y="3962400"/>
            <a:ext cx="508000" cy="508000"/>
          </a:xfrm>
          <a:prstGeom prst="ellipse">
            <a:avLst/>
          </a:prstGeom>
          <a:solidFill>
            <a:srgbClr val="E74C3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rtlCol="0" anchor="ctr" anchorCtr="0">
            <a:noAutofit/>
          </a:bodyPr>
          <a:lstStyle/>
          <a:p>
            <a:pPr algn="l"/>
            <a:r>
              <a:rPr lang="en-IN" sz="2000" b="1">
                <a:solidFill>
                  <a:srgbClr val="FFFFFF"/>
                </a:solidFill>
              </a:rPr>
              <a:t>✓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599832-1BD1-42AF-9D51-04FB255A9548}"/>
              </a:ext>
            </a:extLst>
          </p:cNvPr>
          <p:cNvSpPr txBox="1"/>
          <p:nvPr/>
        </p:nvSpPr>
        <p:spPr>
          <a:xfrm>
            <a:off x="7239000" y="3873500"/>
            <a:ext cx="3937000" cy="6985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algn="l"/>
            <a:r>
              <a:rPr lang="en-US" sz="1700">
                <a:solidFill>
                  <a:srgbClr val="FFFFFF"/>
                </a:solidFill>
              </a:rPr>
              <a:t>Fast Developing Location
Good Future Value</a:t>
            </a:r>
            <a:endParaRPr lang="en-IN" sz="1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43626"/>
      </p:ext>
    </p:extLst>
  </p:cSld>
  <p:clrMapOvr>
    <a:masterClrMapping/>
  </p:clrMapOvr>
  <p:transition spd="med" advClick="0" advTm="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presetID="10" presetClass="entr" presetSubtype="0" fill="hold" nodeType="with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5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6" dur="400"/>
                                  <p:tgtEl>
                                    <p:spTgt spid="1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7" presetID="10" presetClass="entr" presetSubtype="0" fill="hold" nodeType="withEffect">
                            <p:stCondLst>
                              <p:cond delay="200"/>
                            </p:stCondLst>
                            <p:childTnLst>
                              <p:set>
                                <p:cBhvr>
                                  <p:cTn id="8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2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9" dur="400"/>
                                  <p:tgtEl>
                                    <p:spTgt spid="2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0" presetID="10" presetClass="entr" presetSubtype="0" fill="hold" nodeType="withEffect">
                            <p:stCondLst>
                              <p:cond delay="400"/>
                            </p:stCondLst>
                            <p:childTnLst>
                              <p:set>
                                <p:cBhvr>
                                  <p:cTn id="11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3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12" dur="400"/>
                                  <p:tgtEl>
                                    <p:spTgt spid="3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3" presetID="10" presetClass="entr" presetSubtype="0" fill="hold" nodeType="withEffect">
                            <p:stCondLst>
                              <p:cond delay="600"/>
                            </p:stCondLst>
                            <p:childTnLst>
                              <p:set>
                                <p:cBhvr>
                                  <p:cTn id="14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4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15" dur="400"/>
                                  <p:tgtEl>
                                    <p:spTgt spid="4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6" presetID="10" presetClass="entr" presetSubtype="0" fill="hold" nodeType="withEffect">
                            <p:stCondLst>
                              <p:cond delay="800"/>
                            </p:stCondLst>
                            <p:childTnLst>
                              <p:set>
                                <p:cBhvr>
                                  <p:cTn id="17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5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18" dur="400"/>
                                  <p:tgtEl>
                                    <p:spTgt spid="5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9" presetID="10" presetClass="entr" presetSubtype="0" fill="hold" nodeType="withEffect">
                            <p:stCondLst>
                              <p:cond delay="1000"/>
                            </p:stCondLst>
                            <p:childTnLst>
                              <p:set>
                                <p:cBhvr>
                                  <p:cTn id="20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6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21" dur="400"/>
                                  <p:tgtEl>
                                    <p:spTgt spid="6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22" presetID="10" presetClass="entr" presetSubtype="0" fill="hold" nodeType="withEffect">
                            <p:stCondLst>
                              <p:cond delay="1200"/>
                            </p:stCondLst>
                            <p:childTnLst>
                              <p:set>
                                <p:cBhvr>
                                  <p:cTn id="23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7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24" dur="400"/>
                                  <p:tgtEl>
                                    <p:spTgt spid="7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25" presetID="10" presetClass="entr" presetSubtype="0" fill="hold" nodeType="withEffect">
                            <p:stCondLst>
                              <p:cond delay="1400"/>
                            </p:stCondLst>
                            <p:childTnLst>
                              <p:set>
                                <p:cBhvr>
                                  <p:cTn id="26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8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27" dur="400"/>
                                  <p:tgtEl>
                                    <p:spTgt spid="8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28" presetID="10" presetClass="entr" presetSubtype="0" fill="hold" nodeType="withEffect">
                            <p:stCondLst>
                              <p:cond delay="1600"/>
                            </p:stCondLst>
                            <p:childTnLst>
                              <p:set>
                                <p:cBhvr>
                                  <p:cTn id="29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9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30" dur="400"/>
                                  <p:tgtEl>
                                    <p:spTgt spid="9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31" presetID="10" presetClass="entr" presetSubtype="0" fill="hold" nodeType="withEffect">
                            <p:stCondLst>
                              <p:cond delay="1800"/>
                            </p:stCondLst>
                            <p:childTnLst>
                              <p:set>
                                <p:cBhvr>
                                  <p:cTn id="32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0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33" dur="400"/>
                                  <p:tgtEl>
                                    <p:spTgt spid="10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34" presetID="10" presetClass="entr" presetSubtype="0" fill="hold" nodeType="withEffect">
                            <p:stCondLst>
                              <p:cond delay="2000"/>
                            </p:stCondLst>
                            <p:childTnLst>
                              <p:set>
                                <p:cBhvr>
                                  <p:cTn id="35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1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36" dur="400"/>
                                  <p:tgtEl>
                                    <p:spTgt spid="11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37" presetID="10" presetClass="entr" presetSubtype="0" fill="hold" nodeType="withEffect">
                            <p:stCondLst>
                              <p:cond delay="2200"/>
                            </p:stCondLst>
                            <p:childTnLst>
                              <p:set>
                                <p:cBhvr>
                                  <p:cTn id="38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2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39" dur="400"/>
                                  <p:tgtEl>
                                    <p:spTgt spid="12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40" presetID="10" presetClass="entr" presetSubtype="0" fill="hold" nodeType="withEffect">
                            <p:stCondLst>
                              <p:cond delay="2400"/>
                            </p:stCondLst>
                            <p:childTnLst>
                              <p:set>
                                <p:cBhvr>
                                  <p:cTn id="41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3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42" dur="400"/>
                                  <p:tgtEl>
                                    <p:spTgt spid="13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43" presetID="10" presetClass="entr" presetSubtype="0" fill="hold" nodeType="withEffect">
                            <p:stCondLst>
                              <p:cond delay="2600"/>
                            </p:stCondLst>
                            <p:childTnLst>
                              <p:set>
                                <p:cBhvr>
                                  <p:cTn id="44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4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45" dur="400"/>
                                  <p:tgtEl>
                                    <p:spTgt spid="14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46" presetID="10" presetClass="entr" presetSubtype="0" fill="hold" nodeType="withEffect">
                            <p:stCondLst>
                              <p:cond delay="2800"/>
                            </p:stCondLst>
                            <p:childTnLst>
                              <p:set>
                                <p:cBhvr>
                                  <p:cTn id="47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5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48" dur="400"/>
                                  <p:tgtEl>
                                    <p:spTgt spid="15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49" presetID="10" presetClass="entr" presetSubtype="0" fill="hold" nodeType="withEffect">
                            <p:stCondLst>
                              <p:cond delay="3000"/>
                            </p:stCondLst>
                            <p:childTnLst>
                              <p:set>
                                <p:cBhvr>
                                  <p:cTn id="50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6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51" dur="400"/>
                                  <p:tgtEl>
                                    <p:spTgt spid="16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52" presetID="10" presetClass="entr" presetSubtype="0" fill="hold" nodeType="withEffect">
                            <p:stCondLst>
                              <p:cond delay="3200"/>
                            </p:stCondLst>
                            <p:childTnLst>
                              <p:set>
                                <p:cBhvr>
                                  <p:cTn id="53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7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54" dur="400"/>
                                  <p:tgtEl>
                                    <p:spTgt spid="17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55" presetID="10" presetClass="entr" presetSubtype="0" fill="hold" nodeType="withEffect">
                            <p:stCondLst>
                              <p:cond delay="3400"/>
                            </p:stCondLst>
                            <p:childTnLst>
                              <p:set>
                                <p:cBhvr>
                                  <p:cTn id="56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8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57" dur="400"/>
                                  <p:tgtEl>
                                    <p:spTgt spid="18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58" presetID="10" presetClass="entr" presetSubtype="0" fill="hold" nodeType="withEffect">
                            <p:stCondLst>
                              <p:cond delay="3600"/>
                            </p:stCondLst>
                            <p:childTnLst>
                              <p:set>
                                <p:cBhvr>
                                  <p:cTn id="59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9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60" dur="400"/>
                                  <p:tgtEl>
                                    <p:spTgt spid="19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61" presetID="10" presetClass="entr" presetSubtype="0" fill="hold" nodeType="withEffect">
                            <p:stCondLst>
                              <p:cond delay="3800"/>
                            </p:stCondLst>
                            <p:childTnLst>
                              <p:set>
                                <p:cBhvr>
                                  <p:cTn id="62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20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63" dur="400"/>
                                  <p:tgtEl>
                                    <p:spTgt spid="20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64" presetID="10" presetClass="entr" presetSubtype="0" fill="hold" nodeType="withEffect">
                            <p:stCondLst>
                              <p:cond delay="4000"/>
                            </p:stCondLst>
                            <p:childTnLst>
                              <p:set>
                                <p:cBhvr>
                                  <p:cTn id="65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21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66" dur="400"/>
                                  <p:tgtEl>
                                    <p:spTgt spid="21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67" presetID="10" presetClass="entr" presetSubtype="0" fill="hold" nodeType="withEffect">
                            <p:stCondLst>
                              <p:cond delay="4200"/>
                            </p:stCondLst>
                            <p:childTnLst>
                              <p:set>
                                <p:cBhvr>
                                  <p:cTn id="68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22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69" dur="400"/>
                                  <p:tgtEl>
                                    <p:spTgt spid="22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70" presetID="10" presetClass="entr" presetSubtype="0" fill="hold" nodeType="withEffect">
                            <p:stCondLst>
                              <p:cond delay="4400"/>
                            </p:stCondLst>
                            <p:childTnLst>
                              <p:set>
                                <p:cBhvr>
                                  <p:cTn id="71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23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72" dur="400"/>
                                  <p:tgtEl>
                                    <p:spTgt spid="23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73" presetID="10" presetClass="entr" presetSubtype="0" fill="hold" nodeType="withEffect">
                            <p:stCondLst>
                              <p:cond delay="4600"/>
                            </p:stCondLst>
                            <p:childTnLst>
                              <p:set>
                                <p:cBhvr>
                                  <p:cTn id="74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24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75" dur="400"/>
                                  <p:tgtEl>
                                    <p:spTgt spid="24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DABE58-8665-4536-ABEA-A9CC16F6CEC2}"/>
              </a:ext>
            </a:extLst>
          </p:cNvPr>
          <p:cNvSpPr txBox="1"/>
          <p:nvPr/>
        </p:nvSpPr>
        <p:spPr>
          <a:xfrm>
            <a:off x="762000" y="508000"/>
            <a:ext cx="10668000" cy="381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3200" b="1">
                <a:solidFill>
                  <a:srgbClr val="D4A843"/>
                </a:solidFill>
              </a:rPr>
              <a:t>Nearby Top Schools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76FD11-A0F0-4371-AE6B-38FD90A044C9}"/>
              </a:ext>
            </a:extLst>
          </p:cNvPr>
          <p:cNvSpPr txBox="1"/>
          <p:nvPr/>
        </p:nvSpPr>
        <p:spPr>
          <a:xfrm>
            <a:off x="2540000" y="914400"/>
            <a:ext cx="7112000" cy="3175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>
                <a:solidFill>
                  <a:srgbClr val="E8B84B"/>
                </a:solidFill>
              </a:rPr>
              <a:t>Premium Education Within Easy Reach</a:t>
            </a:r>
            <a:endParaRPr lang="en-IN">
              <a:solidFill>
                <a:srgbClr val="E8B84B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31C185-B0EF-49F8-9591-29A9ED5576DF}"/>
              </a:ext>
            </a:extLst>
          </p:cNvPr>
          <p:cNvSpPr/>
          <p:nvPr/>
        </p:nvSpPr>
        <p:spPr>
          <a:xfrm>
            <a:off x="4445000" y="1270000"/>
            <a:ext cx="3302000" cy="38100"/>
          </a:xfrm>
          <a:prstGeom prst="rect">
            <a:avLst/>
          </a:prstGeom>
          <a:solidFill>
            <a:srgbClr val="D4A843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10C9B0C-3A23-4B71-BEEA-180999DE19F2}"/>
              </a:ext>
            </a:extLst>
          </p:cNvPr>
          <p:cNvSpPr/>
          <p:nvPr/>
        </p:nvSpPr>
        <p:spPr>
          <a:xfrm>
            <a:off x="762000" y="1397000"/>
            <a:ext cx="10668000" cy="863600"/>
          </a:xfrm>
          <a:prstGeom prst="roundRect">
            <a:avLst/>
          </a:prstGeom>
          <a:solidFill>
            <a:srgbClr val="16213E">
              <a:alpha val="80000"/>
            </a:srgbClr>
          </a:solidFill>
          <a:ln w="12700" cap="flat" cmpd="sng" algn="ctr">
            <a:solidFill>
              <a:srgbClr val="2ECC71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C825EFA-B797-48EA-8115-0572C5BB9445}"/>
              </a:ext>
            </a:extLst>
          </p:cNvPr>
          <p:cNvSpPr/>
          <p:nvPr/>
        </p:nvSpPr>
        <p:spPr>
          <a:xfrm>
            <a:off x="1016000" y="1549400"/>
            <a:ext cx="533400" cy="533400"/>
          </a:xfrm>
          <a:prstGeom prst="ellipse">
            <a:avLst/>
          </a:prstGeom>
          <a:solidFill>
            <a:srgbClr val="2ECC71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rtlCol="0" anchor="ctr" anchorCtr="0">
            <a:noAutofit/>
          </a:bodyPr>
          <a:lstStyle/>
          <a:p>
            <a:pPr algn="l"/>
            <a:r>
              <a:rPr lang="en-IN"/>
              <a:t>🎓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F045FC-0C12-41A1-B260-1E6BE1F2A316}"/>
              </a:ext>
            </a:extLst>
          </p:cNvPr>
          <p:cNvSpPr txBox="1"/>
          <p:nvPr/>
        </p:nvSpPr>
        <p:spPr>
          <a:xfrm>
            <a:off x="1841500" y="1524000"/>
            <a:ext cx="6350000" cy="381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2000" b="1">
                <a:solidFill>
                  <a:srgbClr val="FFFFFF"/>
                </a:solidFill>
              </a:rPr>
              <a:t>Anugraha Mandhir CBSE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D9D49EE-FA71-4414-A981-662342F26714}"/>
              </a:ext>
            </a:extLst>
          </p:cNvPr>
          <p:cNvSpPr/>
          <p:nvPr/>
        </p:nvSpPr>
        <p:spPr>
          <a:xfrm>
            <a:off x="9398000" y="1600200"/>
            <a:ext cx="1778000" cy="457200"/>
          </a:xfrm>
          <a:prstGeom prst="roundRect">
            <a:avLst/>
          </a:prstGeom>
          <a:solidFill>
            <a:srgbClr val="2ECC71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rtlCol="0" anchor="ctr" anchorCtr="0">
            <a:noAutofit/>
          </a:bodyPr>
          <a:lstStyle/>
          <a:p>
            <a:pPr algn="l"/>
            <a:r>
              <a:rPr lang="en-IN" b="1">
                <a:solidFill>
                  <a:srgbClr val="FFFFFF"/>
                </a:solidFill>
              </a:rPr>
              <a:t>&lt; 1 km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29F4E9-2D9F-4B6B-820C-D4E51B43C472}"/>
              </a:ext>
            </a:extLst>
          </p:cNvPr>
          <p:cNvSpPr txBox="1"/>
          <p:nvPr/>
        </p:nvSpPr>
        <p:spPr>
          <a:xfrm>
            <a:off x="1841500" y="1905000"/>
            <a:ext cx="3810000" cy="3048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500" i="1">
                <a:solidFill>
                  <a:srgbClr val="2ECC71"/>
                </a:solidFill>
              </a:rPr>
              <a:t>Walkable!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C335D0-9759-44A6-90F2-1DED20047F17}"/>
              </a:ext>
            </a:extLst>
          </p:cNvPr>
          <p:cNvSpPr/>
          <p:nvPr/>
        </p:nvSpPr>
        <p:spPr>
          <a:xfrm>
            <a:off x="762000" y="2324100"/>
            <a:ext cx="10668000" cy="863600"/>
          </a:xfrm>
          <a:prstGeom prst="roundRect">
            <a:avLst/>
          </a:prstGeom>
          <a:solidFill>
            <a:srgbClr val="16213E">
              <a:alpha val="80000"/>
            </a:srgbClr>
          </a:solidFill>
          <a:ln w="12700" cap="flat" cmpd="sng" algn="ctr">
            <a:solidFill>
              <a:srgbClr val="3498DB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C5781F7-8F21-4B1F-A94F-26FF2A17A17A}"/>
              </a:ext>
            </a:extLst>
          </p:cNvPr>
          <p:cNvSpPr/>
          <p:nvPr/>
        </p:nvSpPr>
        <p:spPr>
          <a:xfrm>
            <a:off x="1016000" y="2476500"/>
            <a:ext cx="533400" cy="533400"/>
          </a:xfrm>
          <a:prstGeom prst="ellipse">
            <a:avLst/>
          </a:prstGeom>
          <a:solidFill>
            <a:srgbClr val="3498DB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rtlCol="0" anchor="ctr" anchorCtr="0">
            <a:noAutofit/>
          </a:bodyPr>
          <a:lstStyle/>
          <a:p>
            <a:pPr algn="l"/>
            <a:r>
              <a:rPr lang="en-IN"/>
              <a:t>🎓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889F38-80B4-4558-8FFA-D20DA1A15EAD}"/>
              </a:ext>
            </a:extLst>
          </p:cNvPr>
          <p:cNvSpPr txBox="1"/>
          <p:nvPr/>
        </p:nvSpPr>
        <p:spPr>
          <a:xfrm>
            <a:off x="1841500" y="2451100"/>
            <a:ext cx="6350000" cy="381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2000" b="1">
                <a:solidFill>
                  <a:srgbClr val="FFFFFF"/>
                </a:solidFill>
              </a:rPr>
              <a:t>RVS Institutions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ABF8432-6CF5-404F-B8D0-223EE9A0EC68}"/>
              </a:ext>
            </a:extLst>
          </p:cNvPr>
          <p:cNvSpPr/>
          <p:nvPr/>
        </p:nvSpPr>
        <p:spPr>
          <a:xfrm>
            <a:off x="9398000" y="2527300"/>
            <a:ext cx="1778000" cy="457200"/>
          </a:xfrm>
          <a:prstGeom prst="roundRect">
            <a:avLst/>
          </a:prstGeom>
          <a:solidFill>
            <a:srgbClr val="3498DB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rtlCol="0" anchor="ctr" anchorCtr="0">
            <a:noAutofit/>
          </a:bodyPr>
          <a:lstStyle/>
          <a:p>
            <a:pPr algn="l"/>
            <a:r>
              <a:rPr lang="en-IN" b="1">
                <a:solidFill>
                  <a:srgbClr val="FFFFFF"/>
                </a:solidFill>
              </a:rPr>
              <a:t>2.5 km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3F0921A-75A8-4F36-B3DD-DA43FD6319E4}"/>
              </a:ext>
            </a:extLst>
          </p:cNvPr>
          <p:cNvSpPr/>
          <p:nvPr/>
        </p:nvSpPr>
        <p:spPr>
          <a:xfrm>
            <a:off x="762000" y="3251200"/>
            <a:ext cx="10668000" cy="863600"/>
          </a:xfrm>
          <a:prstGeom prst="roundRect">
            <a:avLst/>
          </a:prstGeom>
          <a:solidFill>
            <a:srgbClr val="16213E">
              <a:alpha val="80000"/>
            </a:srgbClr>
          </a:solidFill>
          <a:ln w="12700" cap="flat" cmpd="sng" algn="ctr">
            <a:solidFill>
              <a:srgbClr val="3498DB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35B1C3F-8920-4279-8DF2-A0C6D17082C3}"/>
              </a:ext>
            </a:extLst>
          </p:cNvPr>
          <p:cNvSpPr/>
          <p:nvPr/>
        </p:nvSpPr>
        <p:spPr>
          <a:xfrm>
            <a:off x="1016000" y="3403600"/>
            <a:ext cx="533400" cy="533400"/>
          </a:xfrm>
          <a:prstGeom prst="ellipse">
            <a:avLst/>
          </a:prstGeom>
          <a:solidFill>
            <a:srgbClr val="3498DB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rtlCol="0" anchor="ctr" anchorCtr="0">
            <a:noAutofit/>
          </a:bodyPr>
          <a:lstStyle/>
          <a:p>
            <a:pPr algn="l"/>
            <a:r>
              <a:rPr lang="en-IN"/>
              <a:t>🎓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4A97CD-6FF5-4E81-A94B-8DD70353C497}"/>
              </a:ext>
            </a:extLst>
          </p:cNvPr>
          <p:cNvSpPr txBox="1"/>
          <p:nvPr/>
        </p:nvSpPr>
        <p:spPr>
          <a:xfrm>
            <a:off x="1841500" y="3378200"/>
            <a:ext cx="6350000" cy="381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2000" b="1">
                <a:solidFill>
                  <a:srgbClr val="FFFFFF"/>
                </a:solidFill>
              </a:rPr>
              <a:t>Air Force School, Sulur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280482C-0B47-418C-B98D-25198DE76CA3}"/>
              </a:ext>
            </a:extLst>
          </p:cNvPr>
          <p:cNvSpPr/>
          <p:nvPr/>
        </p:nvSpPr>
        <p:spPr>
          <a:xfrm>
            <a:off x="9398000" y="3454400"/>
            <a:ext cx="1778000" cy="457200"/>
          </a:xfrm>
          <a:prstGeom prst="roundRect">
            <a:avLst/>
          </a:prstGeom>
          <a:solidFill>
            <a:srgbClr val="3498DB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rtlCol="0" anchor="ctr" anchorCtr="0">
            <a:noAutofit/>
          </a:bodyPr>
          <a:lstStyle/>
          <a:p>
            <a:pPr algn="l"/>
            <a:r>
              <a:rPr lang="en-IN" b="1">
                <a:solidFill>
                  <a:srgbClr val="FFFFFF"/>
                </a:solidFill>
              </a:rPr>
              <a:t>4.5 km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996375D-C71A-4349-ABE0-7312B62F6C2C}"/>
              </a:ext>
            </a:extLst>
          </p:cNvPr>
          <p:cNvSpPr/>
          <p:nvPr/>
        </p:nvSpPr>
        <p:spPr>
          <a:xfrm>
            <a:off x="762000" y="4178300"/>
            <a:ext cx="10668000" cy="863600"/>
          </a:xfrm>
          <a:prstGeom prst="roundRect">
            <a:avLst/>
          </a:prstGeom>
          <a:solidFill>
            <a:srgbClr val="16213E">
              <a:alpha val="80000"/>
            </a:srgbClr>
          </a:solidFill>
          <a:ln w="12700" cap="flat" cmpd="sng" algn="ctr">
            <a:solidFill>
              <a:srgbClr val="9B59B6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F7E077E-2DBD-43FB-A970-29C30CA83F01}"/>
              </a:ext>
            </a:extLst>
          </p:cNvPr>
          <p:cNvSpPr/>
          <p:nvPr/>
        </p:nvSpPr>
        <p:spPr>
          <a:xfrm>
            <a:off x="1016000" y="4330700"/>
            <a:ext cx="533400" cy="533400"/>
          </a:xfrm>
          <a:prstGeom prst="ellipse">
            <a:avLst/>
          </a:prstGeom>
          <a:solidFill>
            <a:srgbClr val="9B59B6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rtlCol="0" anchor="ctr" anchorCtr="0">
            <a:noAutofit/>
          </a:bodyPr>
          <a:lstStyle/>
          <a:p>
            <a:pPr algn="l"/>
            <a:r>
              <a:rPr lang="en-IN"/>
              <a:t>🎓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62F2DB-B791-4F2F-8EE3-E447BB851EFA}"/>
              </a:ext>
            </a:extLst>
          </p:cNvPr>
          <p:cNvSpPr txBox="1"/>
          <p:nvPr/>
        </p:nvSpPr>
        <p:spPr>
          <a:xfrm>
            <a:off x="1841500" y="4305300"/>
            <a:ext cx="6350000" cy="381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2000" b="1">
                <a:solidFill>
                  <a:srgbClr val="FFFFFF"/>
                </a:solidFill>
              </a:rPr>
              <a:t>Holy Family Convent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06241CA-5F44-4C4C-8CE7-89FE89D55BA9}"/>
              </a:ext>
            </a:extLst>
          </p:cNvPr>
          <p:cNvSpPr/>
          <p:nvPr/>
        </p:nvSpPr>
        <p:spPr>
          <a:xfrm>
            <a:off x="9398000" y="4381500"/>
            <a:ext cx="1778000" cy="457200"/>
          </a:xfrm>
          <a:prstGeom prst="roundRect">
            <a:avLst/>
          </a:prstGeom>
          <a:solidFill>
            <a:srgbClr val="9B59B6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rtlCol="0" anchor="ctr" anchorCtr="0">
            <a:noAutofit/>
          </a:bodyPr>
          <a:lstStyle/>
          <a:p>
            <a:pPr algn="l"/>
            <a:r>
              <a:rPr lang="en-IN" b="1">
                <a:solidFill>
                  <a:srgbClr val="FFFFFF"/>
                </a:solidFill>
              </a:rPr>
              <a:t>5 km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2E00E1D-9DA6-4662-8562-54EC69A1386D}"/>
              </a:ext>
            </a:extLst>
          </p:cNvPr>
          <p:cNvSpPr/>
          <p:nvPr/>
        </p:nvSpPr>
        <p:spPr>
          <a:xfrm>
            <a:off x="762000" y="5105400"/>
            <a:ext cx="10668000" cy="863600"/>
          </a:xfrm>
          <a:prstGeom prst="roundRect">
            <a:avLst/>
          </a:prstGeom>
          <a:solidFill>
            <a:srgbClr val="16213E">
              <a:alpha val="80000"/>
            </a:srgbClr>
          </a:solidFill>
          <a:ln w="12700" cap="flat" cmpd="sng" algn="ctr">
            <a:solidFill>
              <a:srgbClr val="E74C3C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FCAAD22-D88F-4669-BB6C-7871CE23D59F}"/>
              </a:ext>
            </a:extLst>
          </p:cNvPr>
          <p:cNvSpPr/>
          <p:nvPr/>
        </p:nvSpPr>
        <p:spPr>
          <a:xfrm>
            <a:off x="1016000" y="5257800"/>
            <a:ext cx="533400" cy="533400"/>
          </a:xfrm>
          <a:prstGeom prst="ellipse">
            <a:avLst/>
          </a:prstGeom>
          <a:solidFill>
            <a:srgbClr val="E74C3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rtlCol="0" anchor="ctr" anchorCtr="0">
            <a:noAutofit/>
          </a:bodyPr>
          <a:lstStyle/>
          <a:p>
            <a:pPr algn="l"/>
            <a:r>
              <a:rPr lang="en-IN"/>
              <a:t>🎓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5C4076-0247-4F29-A126-ABDBB2382B32}"/>
              </a:ext>
            </a:extLst>
          </p:cNvPr>
          <p:cNvSpPr txBox="1"/>
          <p:nvPr/>
        </p:nvSpPr>
        <p:spPr>
          <a:xfrm>
            <a:off x="1841500" y="5232400"/>
            <a:ext cx="6350000" cy="381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2000" b="1">
                <a:solidFill>
                  <a:srgbClr val="FFFFFF"/>
                </a:solidFill>
              </a:rPr>
              <a:t>Kendriya Vidyalaya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3560AC6-98DA-493F-8BA3-58E560F9539F}"/>
              </a:ext>
            </a:extLst>
          </p:cNvPr>
          <p:cNvSpPr/>
          <p:nvPr/>
        </p:nvSpPr>
        <p:spPr>
          <a:xfrm>
            <a:off x="9398000" y="5308600"/>
            <a:ext cx="1778000" cy="457200"/>
          </a:xfrm>
          <a:prstGeom prst="roundRect">
            <a:avLst/>
          </a:prstGeom>
          <a:solidFill>
            <a:srgbClr val="E74C3C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rtlCol="0" anchor="ctr" anchorCtr="0">
            <a:noAutofit/>
          </a:bodyPr>
          <a:lstStyle/>
          <a:p>
            <a:pPr algn="l"/>
            <a:r>
              <a:rPr lang="en-IN" b="1">
                <a:solidFill>
                  <a:srgbClr val="FFFFFF"/>
                </a:solidFill>
              </a:rPr>
              <a:t>6 km</a:t>
            </a:r>
          </a:p>
        </p:txBody>
      </p:sp>
    </p:spTree>
    <p:extLst>
      <p:ext uri="{BB962C8B-B14F-4D97-AF65-F5344CB8AC3E}">
        <p14:creationId xmlns:p14="http://schemas.microsoft.com/office/powerpoint/2010/main" val="3120013764"/>
      </p:ext>
    </p:extLst>
  </p:cSld>
  <p:clrMapOvr>
    <a:masterClrMapping/>
  </p:clrMapOvr>
  <p:transition spd="med" advClick="0" advTm="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presetID="10" presetClass="entr" presetSubtype="0" fill="hold" nodeType="with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5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6" dur="400"/>
                                  <p:tgtEl>
                                    <p:spTgt spid="1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7" presetID="10" presetClass="entr" presetSubtype="0" fill="hold" nodeType="withEffect">
                            <p:stCondLst>
                              <p:cond delay="200"/>
                            </p:stCondLst>
                            <p:childTnLst>
                              <p:set>
                                <p:cBhvr>
                                  <p:cTn id="8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2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9" dur="400"/>
                                  <p:tgtEl>
                                    <p:spTgt spid="2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0" presetID="10" presetClass="entr" presetSubtype="0" fill="hold" nodeType="withEffect">
                            <p:stCondLst>
                              <p:cond delay="400"/>
                            </p:stCondLst>
                            <p:childTnLst>
                              <p:set>
                                <p:cBhvr>
                                  <p:cTn id="11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3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12" dur="400"/>
                                  <p:tgtEl>
                                    <p:spTgt spid="3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3" presetID="10" presetClass="entr" presetSubtype="0" fill="hold" nodeType="withEffect">
                            <p:stCondLst>
                              <p:cond delay="600"/>
                            </p:stCondLst>
                            <p:childTnLst>
                              <p:set>
                                <p:cBhvr>
                                  <p:cTn id="14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4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15" dur="400"/>
                                  <p:tgtEl>
                                    <p:spTgt spid="4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6" presetID="10" presetClass="entr" presetSubtype="0" fill="hold" nodeType="withEffect">
                            <p:stCondLst>
                              <p:cond delay="800"/>
                            </p:stCondLst>
                            <p:childTnLst>
                              <p:set>
                                <p:cBhvr>
                                  <p:cTn id="17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5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18" dur="400"/>
                                  <p:tgtEl>
                                    <p:spTgt spid="5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9" presetID="10" presetClass="entr" presetSubtype="0" fill="hold" nodeType="withEffect">
                            <p:stCondLst>
                              <p:cond delay="1000"/>
                            </p:stCondLst>
                            <p:childTnLst>
                              <p:set>
                                <p:cBhvr>
                                  <p:cTn id="20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6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21" dur="400"/>
                                  <p:tgtEl>
                                    <p:spTgt spid="6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22" presetID="10" presetClass="entr" presetSubtype="0" fill="hold" nodeType="withEffect">
                            <p:stCondLst>
                              <p:cond delay="1200"/>
                            </p:stCondLst>
                            <p:childTnLst>
                              <p:set>
                                <p:cBhvr>
                                  <p:cTn id="23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7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24" dur="400"/>
                                  <p:tgtEl>
                                    <p:spTgt spid="7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25" presetID="10" presetClass="entr" presetSubtype="0" fill="hold" nodeType="withEffect">
                            <p:stCondLst>
                              <p:cond delay="1400"/>
                            </p:stCondLst>
                            <p:childTnLst>
                              <p:set>
                                <p:cBhvr>
                                  <p:cTn id="26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8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27" dur="400"/>
                                  <p:tgtEl>
                                    <p:spTgt spid="8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28" presetID="10" presetClass="entr" presetSubtype="0" fill="hold" nodeType="withEffect">
                            <p:stCondLst>
                              <p:cond delay="1600"/>
                            </p:stCondLst>
                            <p:childTnLst>
                              <p:set>
                                <p:cBhvr>
                                  <p:cTn id="29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9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30" dur="400"/>
                                  <p:tgtEl>
                                    <p:spTgt spid="9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31" presetID="10" presetClass="entr" presetSubtype="0" fill="hold" nodeType="withEffect">
                            <p:stCondLst>
                              <p:cond delay="1800"/>
                            </p:stCondLst>
                            <p:childTnLst>
                              <p:set>
                                <p:cBhvr>
                                  <p:cTn id="32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0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33" dur="400"/>
                                  <p:tgtEl>
                                    <p:spTgt spid="10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34" presetID="10" presetClass="entr" presetSubtype="0" fill="hold" nodeType="withEffect">
                            <p:stCondLst>
                              <p:cond delay="2000"/>
                            </p:stCondLst>
                            <p:childTnLst>
                              <p:set>
                                <p:cBhvr>
                                  <p:cTn id="35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1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36" dur="400"/>
                                  <p:tgtEl>
                                    <p:spTgt spid="11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37" presetID="10" presetClass="entr" presetSubtype="0" fill="hold" nodeType="withEffect">
                            <p:stCondLst>
                              <p:cond delay="2200"/>
                            </p:stCondLst>
                            <p:childTnLst>
                              <p:set>
                                <p:cBhvr>
                                  <p:cTn id="38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2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39" dur="400"/>
                                  <p:tgtEl>
                                    <p:spTgt spid="12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40" presetID="10" presetClass="entr" presetSubtype="0" fill="hold" nodeType="withEffect">
                            <p:stCondLst>
                              <p:cond delay="2400"/>
                            </p:stCondLst>
                            <p:childTnLst>
                              <p:set>
                                <p:cBhvr>
                                  <p:cTn id="41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3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42" dur="400"/>
                                  <p:tgtEl>
                                    <p:spTgt spid="13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43" presetID="10" presetClass="entr" presetSubtype="0" fill="hold" nodeType="withEffect">
                            <p:stCondLst>
                              <p:cond delay="2600"/>
                            </p:stCondLst>
                            <p:childTnLst>
                              <p:set>
                                <p:cBhvr>
                                  <p:cTn id="44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4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45" dur="400"/>
                                  <p:tgtEl>
                                    <p:spTgt spid="14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46" presetID="10" presetClass="entr" presetSubtype="0" fill="hold" nodeType="withEffect">
                            <p:stCondLst>
                              <p:cond delay="2800"/>
                            </p:stCondLst>
                            <p:childTnLst>
                              <p:set>
                                <p:cBhvr>
                                  <p:cTn id="47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5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48" dur="400"/>
                                  <p:tgtEl>
                                    <p:spTgt spid="15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49" presetID="10" presetClass="entr" presetSubtype="0" fill="hold" nodeType="withEffect">
                            <p:stCondLst>
                              <p:cond delay="3000"/>
                            </p:stCondLst>
                            <p:childTnLst>
                              <p:set>
                                <p:cBhvr>
                                  <p:cTn id="50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6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51" dur="400"/>
                                  <p:tgtEl>
                                    <p:spTgt spid="16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52" presetID="10" presetClass="entr" presetSubtype="0" fill="hold" nodeType="withEffect">
                            <p:stCondLst>
                              <p:cond delay="3200"/>
                            </p:stCondLst>
                            <p:childTnLst>
                              <p:set>
                                <p:cBhvr>
                                  <p:cTn id="53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7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54" dur="400"/>
                                  <p:tgtEl>
                                    <p:spTgt spid="17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55" presetID="10" presetClass="entr" presetSubtype="0" fill="hold" nodeType="withEffect">
                            <p:stCondLst>
                              <p:cond delay="3400"/>
                            </p:stCondLst>
                            <p:childTnLst>
                              <p:set>
                                <p:cBhvr>
                                  <p:cTn id="56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8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57" dur="400"/>
                                  <p:tgtEl>
                                    <p:spTgt spid="18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58" presetID="10" presetClass="entr" presetSubtype="0" fill="hold" nodeType="withEffect">
                            <p:stCondLst>
                              <p:cond delay="3600"/>
                            </p:stCondLst>
                            <p:childTnLst>
                              <p:set>
                                <p:cBhvr>
                                  <p:cTn id="59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9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60" dur="400"/>
                                  <p:tgtEl>
                                    <p:spTgt spid="19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61" presetID="10" presetClass="entr" presetSubtype="0" fill="hold" nodeType="withEffect">
                            <p:stCondLst>
                              <p:cond delay="3800"/>
                            </p:stCondLst>
                            <p:childTnLst>
                              <p:set>
                                <p:cBhvr>
                                  <p:cTn id="62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20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63" dur="400"/>
                                  <p:tgtEl>
                                    <p:spTgt spid="20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64" presetID="10" presetClass="entr" presetSubtype="0" fill="hold" nodeType="withEffect">
                            <p:stCondLst>
                              <p:cond delay="4000"/>
                            </p:stCondLst>
                            <p:childTnLst>
                              <p:set>
                                <p:cBhvr>
                                  <p:cTn id="65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21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66" dur="400"/>
                                  <p:tgtEl>
                                    <p:spTgt spid="21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67" presetID="10" presetClass="entr" presetSubtype="0" fill="hold" nodeType="withEffect">
                            <p:stCondLst>
                              <p:cond delay="4200"/>
                            </p:stCondLst>
                            <p:childTnLst>
                              <p:set>
                                <p:cBhvr>
                                  <p:cTn id="68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22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69" dur="400"/>
                                  <p:tgtEl>
                                    <p:spTgt spid="22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70" presetID="10" presetClass="entr" presetSubtype="0" fill="hold" nodeType="withEffect">
                            <p:stCondLst>
                              <p:cond delay="4400"/>
                            </p:stCondLst>
                            <p:childTnLst>
                              <p:set>
                                <p:cBhvr>
                                  <p:cTn id="71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23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72" dur="400"/>
                                  <p:tgtEl>
                                    <p:spTgt spid="23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73" presetID="10" presetClass="entr" presetSubtype="0" fill="hold" nodeType="withEffect">
                            <p:stCondLst>
                              <p:cond delay="4600"/>
                            </p:stCondLst>
                            <p:childTnLst>
                              <p:set>
                                <p:cBhvr>
                                  <p:cTn id="74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24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75" dur="400"/>
                                  <p:tgtEl>
                                    <p:spTgt spid="24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76" presetID="10" presetClass="entr" presetSubtype="0" fill="hold" nodeType="withEffect">
                            <p:stCondLst>
                              <p:cond delay="4800"/>
                            </p:stCondLst>
                            <p:childTnLst>
                              <p:set>
                                <p:cBhvr>
                                  <p:cTn id="77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25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78" dur="400"/>
                                  <p:tgtEl>
                                    <p:spTgt spid="25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19FFEB-839F-422B-81D8-DC4547C5C047}"/>
              </a:ext>
            </a:extLst>
          </p:cNvPr>
          <p:cNvSpPr txBox="1"/>
          <p:nvPr/>
        </p:nvSpPr>
        <p:spPr>
          <a:xfrm>
            <a:off x="762000" y="508000"/>
            <a:ext cx="10668000" cy="4445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3200" b="1">
                <a:solidFill>
                  <a:srgbClr val="D4A843"/>
                </a:solidFill>
              </a:rPr>
              <a:t>Investment Opportunity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306CAC-5139-4460-B530-151A9564FBD3}"/>
              </a:ext>
            </a:extLst>
          </p:cNvPr>
          <p:cNvSpPr/>
          <p:nvPr/>
        </p:nvSpPr>
        <p:spPr>
          <a:xfrm>
            <a:off x="4445000" y="990600"/>
            <a:ext cx="3302000" cy="38100"/>
          </a:xfrm>
          <a:prstGeom prst="rect">
            <a:avLst/>
          </a:prstGeom>
          <a:solidFill>
            <a:srgbClr val="D4A843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60AD564-1B83-4FA7-B2B0-217BEA913B4D}"/>
              </a:ext>
            </a:extLst>
          </p:cNvPr>
          <p:cNvSpPr/>
          <p:nvPr/>
        </p:nvSpPr>
        <p:spPr>
          <a:xfrm>
            <a:off x="2286000" y="1270000"/>
            <a:ext cx="7620000" cy="2286000"/>
          </a:xfrm>
          <a:prstGeom prst="roundRect">
            <a:avLst/>
          </a:prstGeom>
          <a:solidFill>
            <a:srgbClr val="0F3460"/>
          </a:solidFill>
          <a:ln w="25400" cap="flat" cmpd="sng" algn="ctr">
            <a:solidFill>
              <a:srgbClr val="D4A843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A1110D-DE1A-4BFC-A350-AD18D48387E4}"/>
              </a:ext>
            </a:extLst>
          </p:cNvPr>
          <p:cNvSpPr txBox="1"/>
          <p:nvPr/>
        </p:nvSpPr>
        <p:spPr>
          <a:xfrm>
            <a:off x="3175000" y="1460500"/>
            <a:ext cx="5842000" cy="5715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2400">
                <a:solidFill>
                  <a:srgbClr val="E8B84B"/>
                </a:solidFill>
              </a:rPr>
              <a:t>₹7 Lakhs per Cent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C6EE2B-F4B7-4A43-ACF1-081C68B2240C}"/>
              </a:ext>
            </a:extLst>
          </p:cNvPr>
          <p:cNvSpPr txBox="1"/>
          <p:nvPr/>
        </p:nvSpPr>
        <p:spPr>
          <a:xfrm>
            <a:off x="3175000" y="2032000"/>
            <a:ext cx="5842000" cy="762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4400" b="1">
                <a:solidFill>
                  <a:srgbClr val="D4A843"/>
                </a:solidFill>
              </a:rPr>
              <a:t>₹44.8 Lakhs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343C8B-2421-4A02-99E4-71B9F5E64E31}"/>
              </a:ext>
            </a:extLst>
          </p:cNvPr>
          <p:cNvSpPr txBox="1"/>
          <p:nvPr/>
        </p:nvSpPr>
        <p:spPr>
          <a:xfrm>
            <a:off x="3556000" y="2857500"/>
            <a:ext cx="5080000" cy="381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1600" i="1">
                <a:solidFill>
                  <a:srgbClr val="2ECC71"/>
                </a:solidFill>
              </a:rPr>
              <a:t>Slightly Negotiable for Serious Buyers</a:t>
            </a:r>
            <a:endParaRPr lang="en-IN" sz="1600" i="1">
              <a:solidFill>
                <a:srgbClr val="2ECC7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723EF59-AE9A-4CD2-A4B2-F342E7FBBFFB}"/>
              </a:ext>
            </a:extLst>
          </p:cNvPr>
          <p:cNvSpPr/>
          <p:nvPr/>
        </p:nvSpPr>
        <p:spPr>
          <a:xfrm>
            <a:off x="1016000" y="3937000"/>
            <a:ext cx="3302000" cy="1651000"/>
          </a:xfrm>
          <a:prstGeom prst="roundRect">
            <a:avLst/>
          </a:prstGeom>
          <a:solidFill>
            <a:srgbClr val="16213E">
              <a:alpha val="80000"/>
            </a:srgbClr>
          </a:solidFill>
          <a:ln w="19050" cap="flat" cmpd="sng" algn="ctr">
            <a:solidFill>
              <a:srgbClr val="2ECC71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6737CC-E33D-48F6-83E8-6F22D896EAEC}"/>
              </a:ext>
            </a:extLst>
          </p:cNvPr>
          <p:cNvSpPr txBox="1"/>
          <p:nvPr/>
        </p:nvSpPr>
        <p:spPr>
          <a:xfrm>
            <a:off x="1206500" y="4127500"/>
            <a:ext cx="2921000" cy="6985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2000" b="1">
                <a:solidFill>
                  <a:srgbClr val="FFFFFF"/>
                </a:solidFill>
              </a:rPr>
              <a:t>DTCP
Approved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6F4B1E-7CEB-40A8-87CF-AE71AE094AD7}"/>
              </a:ext>
            </a:extLst>
          </p:cNvPr>
          <p:cNvSpPr txBox="1"/>
          <p:nvPr/>
        </p:nvSpPr>
        <p:spPr>
          <a:xfrm>
            <a:off x="1206500" y="4953000"/>
            <a:ext cx="2921000" cy="381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600">
                <a:solidFill>
                  <a:srgbClr val="2ECC71"/>
                </a:solidFill>
              </a:rPr>
              <a:t>Legal &amp; Safe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4B8A2DF-8B68-42A5-A675-F4532E92C750}"/>
              </a:ext>
            </a:extLst>
          </p:cNvPr>
          <p:cNvSpPr/>
          <p:nvPr/>
        </p:nvSpPr>
        <p:spPr>
          <a:xfrm>
            <a:off x="4699000" y="3937000"/>
            <a:ext cx="3302000" cy="1651000"/>
          </a:xfrm>
          <a:prstGeom prst="roundRect">
            <a:avLst/>
          </a:prstGeom>
          <a:solidFill>
            <a:srgbClr val="16213E">
              <a:alpha val="80000"/>
            </a:srgbClr>
          </a:solidFill>
          <a:ln w="19050" cap="flat" cmpd="sng" algn="ctr">
            <a:solidFill>
              <a:srgbClr val="3498DB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FC3994-C3D9-42BB-9780-ECCD9E986BFE}"/>
              </a:ext>
            </a:extLst>
          </p:cNvPr>
          <p:cNvSpPr txBox="1"/>
          <p:nvPr/>
        </p:nvSpPr>
        <p:spPr>
          <a:xfrm>
            <a:off x="4889500" y="4127500"/>
            <a:ext cx="2921000" cy="6985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2000" b="1">
                <a:solidFill>
                  <a:srgbClr val="FFFFFF"/>
                </a:solidFill>
              </a:rPr>
              <a:t>6.4 Cents
Combined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B30610-C54A-4BF2-BF90-D6C762A0A080}"/>
              </a:ext>
            </a:extLst>
          </p:cNvPr>
          <p:cNvSpPr txBox="1"/>
          <p:nvPr/>
        </p:nvSpPr>
        <p:spPr>
          <a:xfrm>
            <a:off x="4889500" y="4953000"/>
            <a:ext cx="2921000" cy="381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600">
                <a:solidFill>
                  <a:srgbClr val="3498DB"/>
                </a:solidFill>
              </a:rPr>
              <a:t>Spacious Villa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02C1F45-427A-4FB7-8D3F-C29A8F3305CB}"/>
              </a:ext>
            </a:extLst>
          </p:cNvPr>
          <p:cNvSpPr/>
          <p:nvPr/>
        </p:nvSpPr>
        <p:spPr>
          <a:xfrm>
            <a:off x="8382000" y="3937000"/>
            <a:ext cx="3302000" cy="1651000"/>
          </a:xfrm>
          <a:prstGeom prst="roundRect">
            <a:avLst/>
          </a:prstGeom>
          <a:solidFill>
            <a:srgbClr val="16213E">
              <a:alpha val="80000"/>
            </a:srgbClr>
          </a:solidFill>
          <a:ln w="19050" cap="flat" cmpd="sng" algn="ctr">
            <a:solidFill>
              <a:srgbClr val="E74C3C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41718F-216C-4AE2-8D22-B227F00E5610}"/>
              </a:ext>
            </a:extLst>
          </p:cNvPr>
          <p:cNvSpPr txBox="1"/>
          <p:nvPr/>
        </p:nvSpPr>
        <p:spPr>
          <a:xfrm>
            <a:off x="8572500" y="4127500"/>
            <a:ext cx="2921000" cy="6985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2000" b="1">
                <a:solidFill>
                  <a:srgbClr val="FFFFFF"/>
                </a:solidFill>
              </a:rPr>
              <a:t>Fast Growing
Area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AB8DB6-A83E-409D-813F-FB58D61D0BA9}"/>
              </a:ext>
            </a:extLst>
          </p:cNvPr>
          <p:cNvSpPr txBox="1"/>
          <p:nvPr/>
        </p:nvSpPr>
        <p:spPr>
          <a:xfrm>
            <a:off x="8572500" y="4953000"/>
            <a:ext cx="2921000" cy="381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600">
                <a:solidFill>
                  <a:srgbClr val="E74C3C"/>
                </a:solidFill>
              </a:rPr>
              <a:t>Great ROI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15F5B7-3652-446F-95EB-C7EA9EFA2A82}"/>
              </a:ext>
            </a:extLst>
          </p:cNvPr>
          <p:cNvSpPr txBox="1"/>
          <p:nvPr/>
        </p:nvSpPr>
        <p:spPr>
          <a:xfrm>
            <a:off x="2794000" y="5842000"/>
            <a:ext cx="6604000" cy="4445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2000" b="1">
                <a:solidFill>
                  <a:srgbClr val="E8B84B"/>
                </a:solidFill>
              </a:rPr>
              <a:t>Direct Owner Sale – No Brokerage!</a:t>
            </a:r>
            <a:endParaRPr lang="en-IN" sz="2000" b="1">
              <a:solidFill>
                <a:srgbClr val="E8B8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7083"/>
      </p:ext>
    </p:extLst>
  </p:cSld>
  <p:clrMapOvr>
    <a:masterClrMapping/>
  </p:clrMapOvr>
  <p:transition spd="med" advClick="0" advTm="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presetID="10" presetClass="entr" presetSubtype="0" fill="hold" nodeType="with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5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6" dur="400"/>
                                  <p:tgtEl>
                                    <p:spTgt spid="1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7" presetID="10" presetClass="entr" presetSubtype="0" fill="hold" nodeType="withEffect">
                            <p:stCondLst>
                              <p:cond delay="200"/>
                            </p:stCondLst>
                            <p:childTnLst>
                              <p:set>
                                <p:cBhvr>
                                  <p:cTn id="8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2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9" dur="400"/>
                                  <p:tgtEl>
                                    <p:spTgt spid="2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0" presetID="10" presetClass="entr" presetSubtype="0" fill="hold" nodeType="withEffect">
                            <p:stCondLst>
                              <p:cond delay="400"/>
                            </p:stCondLst>
                            <p:childTnLst>
                              <p:set>
                                <p:cBhvr>
                                  <p:cTn id="11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3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12" dur="400"/>
                                  <p:tgtEl>
                                    <p:spTgt spid="3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3" presetID="10" presetClass="entr" presetSubtype="0" fill="hold" nodeType="withEffect">
                            <p:stCondLst>
                              <p:cond delay="600"/>
                            </p:stCondLst>
                            <p:childTnLst>
                              <p:set>
                                <p:cBhvr>
                                  <p:cTn id="14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4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15" dur="400"/>
                                  <p:tgtEl>
                                    <p:spTgt spid="4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6" presetID="10" presetClass="entr" presetSubtype="0" fill="hold" nodeType="withEffect">
                            <p:stCondLst>
                              <p:cond delay="800"/>
                            </p:stCondLst>
                            <p:childTnLst>
                              <p:set>
                                <p:cBhvr>
                                  <p:cTn id="17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5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18" dur="400"/>
                                  <p:tgtEl>
                                    <p:spTgt spid="5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9" presetID="10" presetClass="entr" presetSubtype="0" fill="hold" nodeType="withEffect">
                            <p:stCondLst>
                              <p:cond delay="1000"/>
                            </p:stCondLst>
                            <p:childTnLst>
                              <p:set>
                                <p:cBhvr>
                                  <p:cTn id="20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6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21" dur="400"/>
                                  <p:tgtEl>
                                    <p:spTgt spid="6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22" presetID="10" presetClass="entr" presetSubtype="0" fill="hold" nodeType="withEffect">
                            <p:stCondLst>
                              <p:cond delay="1200"/>
                            </p:stCondLst>
                            <p:childTnLst>
                              <p:set>
                                <p:cBhvr>
                                  <p:cTn id="23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7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24" dur="400"/>
                                  <p:tgtEl>
                                    <p:spTgt spid="7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25" presetID="10" presetClass="entr" presetSubtype="0" fill="hold" nodeType="withEffect">
                            <p:stCondLst>
                              <p:cond delay="1400"/>
                            </p:stCondLst>
                            <p:childTnLst>
                              <p:set>
                                <p:cBhvr>
                                  <p:cTn id="26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8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27" dur="400"/>
                                  <p:tgtEl>
                                    <p:spTgt spid="8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28" presetID="10" presetClass="entr" presetSubtype="0" fill="hold" nodeType="withEffect">
                            <p:stCondLst>
                              <p:cond delay="1600"/>
                            </p:stCondLst>
                            <p:childTnLst>
                              <p:set>
                                <p:cBhvr>
                                  <p:cTn id="29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9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30" dur="400"/>
                                  <p:tgtEl>
                                    <p:spTgt spid="9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31" presetID="10" presetClass="entr" presetSubtype="0" fill="hold" nodeType="withEffect">
                            <p:stCondLst>
                              <p:cond delay="1800"/>
                            </p:stCondLst>
                            <p:childTnLst>
                              <p:set>
                                <p:cBhvr>
                                  <p:cTn id="32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0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33" dur="400"/>
                                  <p:tgtEl>
                                    <p:spTgt spid="10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34" presetID="10" presetClass="entr" presetSubtype="0" fill="hold" nodeType="withEffect">
                            <p:stCondLst>
                              <p:cond delay="2000"/>
                            </p:stCondLst>
                            <p:childTnLst>
                              <p:set>
                                <p:cBhvr>
                                  <p:cTn id="35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1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36" dur="400"/>
                                  <p:tgtEl>
                                    <p:spTgt spid="11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37" presetID="10" presetClass="entr" presetSubtype="0" fill="hold" nodeType="withEffect">
                            <p:stCondLst>
                              <p:cond delay="2200"/>
                            </p:stCondLst>
                            <p:childTnLst>
                              <p:set>
                                <p:cBhvr>
                                  <p:cTn id="38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2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39" dur="400"/>
                                  <p:tgtEl>
                                    <p:spTgt spid="12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40" presetID="10" presetClass="entr" presetSubtype="0" fill="hold" nodeType="withEffect">
                            <p:stCondLst>
                              <p:cond delay="2400"/>
                            </p:stCondLst>
                            <p:childTnLst>
                              <p:set>
                                <p:cBhvr>
                                  <p:cTn id="41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3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42" dur="400"/>
                                  <p:tgtEl>
                                    <p:spTgt spid="13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43" presetID="10" presetClass="entr" presetSubtype="0" fill="hold" nodeType="withEffect">
                            <p:stCondLst>
                              <p:cond delay="2600"/>
                            </p:stCondLst>
                            <p:childTnLst>
                              <p:set>
                                <p:cBhvr>
                                  <p:cTn id="44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4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45" dur="400"/>
                                  <p:tgtEl>
                                    <p:spTgt spid="14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46" presetID="10" presetClass="entr" presetSubtype="0" fill="hold" nodeType="withEffect">
                            <p:stCondLst>
                              <p:cond delay="2800"/>
                            </p:stCondLst>
                            <p:childTnLst>
                              <p:set>
                                <p:cBhvr>
                                  <p:cTn id="47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5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48" dur="400"/>
                                  <p:tgtEl>
                                    <p:spTgt spid="15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49" presetID="10" presetClass="entr" presetSubtype="0" fill="hold" nodeType="withEffect">
                            <p:stCondLst>
                              <p:cond delay="3000"/>
                            </p:stCondLst>
                            <p:childTnLst>
                              <p:set>
                                <p:cBhvr>
                                  <p:cTn id="50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6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51" dur="400"/>
                                  <p:tgtEl>
                                    <p:spTgt spid="16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52" presetID="10" presetClass="entr" presetSubtype="0" fill="hold" nodeType="withEffect">
                            <p:stCondLst>
                              <p:cond delay="3200"/>
                            </p:stCondLst>
                            <p:childTnLst>
                              <p:set>
                                <p:cBhvr>
                                  <p:cTn id="53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7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54" dur="400"/>
                                  <p:tgtEl>
                                    <p:spTgt spid="17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97C939-6C92-82AC-FA11-C112B7FF8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079500"/>
            <a:ext cx="3683000" cy="4191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8E178B-DEA3-336D-CF32-0E3679624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0" y="1079500"/>
            <a:ext cx="3683000" cy="4191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2E8463-42BE-CA84-3FD1-4E407EC301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1079500"/>
            <a:ext cx="3683000" cy="4191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FF7E3A-2D06-49AB-B85D-775071AE927D}"/>
              </a:ext>
            </a:extLst>
          </p:cNvPr>
          <p:cNvSpPr txBox="1"/>
          <p:nvPr/>
        </p:nvSpPr>
        <p:spPr>
          <a:xfrm>
            <a:off x="762000" y="508000"/>
            <a:ext cx="10668000" cy="381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3200" b="1">
                <a:solidFill>
                  <a:srgbClr val="D4A843"/>
                </a:solidFill>
              </a:rPr>
              <a:t>Site Photos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CBB806-7008-4342-88DA-A6055E9D9A03}"/>
              </a:ext>
            </a:extLst>
          </p:cNvPr>
          <p:cNvSpPr/>
          <p:nvPr/>
        </p:nvSpPr>
        <p:spPr>
          <a:xfrm>
            <a:off x="4445000" y="914400"/>
            <a:ext cx="3302000" cy="38100"/>
          </a:xfrm>
          <a:prstGeom prst="rect">
            <a:avLst/>
          </a:prstGeom>
          <a:solidFill>
            <a:srgbClr val="D4A843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3F633F-13D4-4379-A4C8-3BDD37CA44A1}"/>
              </a:ext>
            </a:extLst>
          </p:cNvPr>
          <p:cNvSpPr txBox="1"/>
          <p:nvPr/>
        </p:nvSpPr>
        <p:spPr>
          <a:xfrm>
            <a:off x="317500" y="5334000"/>
            <a:ext cx="3683000" cy="3175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600">
                <a:solidFill>
                  <a:srgbClr val="D4A843"/>
                </a:solidFill>
              </a:rPr>
              <a:t>Plot View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C7D986-CAEF-4346-897C-83105352C76C}"/>
              </a:ext>
            </a:extLst>
          </p:cNvPr>
          <p:cNvSpPr txBox="1"/>
          <p:nvPr/>
        </p:nvSpPr>
        <p:spPr>
          <a:xfrm>
            <a:off x="4254500" y="5334000"/>
            <a:ext cx="3683000" cy="3175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600">
                <a:solidFill>
                  <a:srgbClr val="D4A843"/>
                </a:solidFill>
              </a:rPr>
              <a:t>Plot View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E96001-1C50-40BE-BCDD-8053B965D7CE}"/>
              </a:ext>
            </a:extLst>
          </p:cNvPr>
          <p:cNvSpPr txBox="1"/>
          <p:nvPr/>
        </p:nvSpPr>
        <p:spPr>
          <a:xfrm>
            <a:off x="8191500" y="5334000"/>
            <a:ext cx="3683000" cy="3175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600">
                <a:solidFill>
                  <a:srgbClr val="D4A843"/>
                </a:solidFill>
              </a:rPr>
              <a:t>Road Access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42B265-521D-4FE9-A804-BD88A01C3BE5}"/>
              </a:ext>
            </a:extLst>
          </p:cNvPr>
          <p:cNvSpPr txBox="1"/>
          <p:nvPr/>
        </p:nvSpPr>
        <p:spPr>
          <a:xfrm>
            <a:off x="1270000" y="5715000"/>
            <a:ext cx="9652000" cy="3175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>
                <a:solidFill>
                  <a:srgbClr val="E8B84B"/>
                </a:solidFill>
              </a:rPr>
              <a:t>2788 sq ft (6.4 cents) | 70 × 40 ft | South-West Facing</a:t>
            </a:r>
            <a:endParaRPr lang="en-IN">
              <a:solidFill>
                <a:srgbClr val="E8B8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48887"/>
      </p:ext>
    </p:extLst>
  </p:cSld>
  <p:clrMapOvr>
    <a:masterClrMapping/>
  </p:clrMapOvr>
  <p:transition spd="med" advClick="0" advTm="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presetID="10" presetClass="entr" presetSubtype="0" fill="hold" nodeType="with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5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6" dur="400"/>
                                  <p:tgtEl>
                                    <p:spTgt spid="1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7" presetID="10" presetClass="entr" presetSubtype="0" fill="hold" nodeType="withEffect">
                            <p:stCondLst>
                              <p:cond delay="200"/>
                            </p:stCondLst>
                            <p:childTnLst>
                              <p:set>
                                <p:cBhvr>
                                  <p:cTn id="8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9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9" dur="400"/>
                                  <p:tgtEl>
                                    <p:spTgt spid="9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0" presetID="10" presetClass="entr" presetSubtype="0" fill="hold" nodeType="withEffect">
                            <p:stCondLst>
                              <p:cond delay="400"/>
                            </p:stCondLst>
                            <p:childTnLst>
                              <p:set>
                                <p:cBhvr>
                                  <p:cTn id="11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1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12" dur="400"/>
                                  <p:tgtEl>
                                    <p:spTgt spid="11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3" presetID="10" presetClass="entr" presetSubtype="0" fill="hold" nodeType="withEffect">
                            <p:stCondLst>
                              <p:cond delay="600"/>
                            </p:stCondLst>
                            <p:childTnLst>
                              <p:set>
                                <p:cBhvr>
                                  <p:cTn id="14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3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15" dur="400"/>
                                  <p:tgtEl>
                                    <p:spTgt spid="13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6" presetID="10" presetClass="entr" presetSubtype="0" fill="hold" nodeType="withEffect">
                            <p:stCondLst>
                              <p:cond delay="800"/>
                            </p:stCondLst>
                            <p:childTnLst>
                              <p:set>
                                <p:cBhvr>
                                  <p:cTn id="17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2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18" dur="400"/>
                                  <p:tgtEl>
                                    <p:spTgt spid="2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9" presetID="10" presetClass="entr" presetSubtype="0" fill="hold" nodeType="withEffect">
                            <p:stCondLst>
                              <p:cond delay="1000"/>
                            </p:stCondLst>
                            <p:childTnLst>
                              <p:set>
                                <p:cBhvr>
                                  <p:cTn id="20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4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21" dur="400"/>
                                  <p:tgtEl>
                                    <p:spTgt spid="4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22" presetID="10" presetClass="entr" presetSubtype="0" fill="hold" nodeType="withEffect">
                            <p:stCondLst>
                              <p:cond delay="1200"/>
                            </p:stCondLst>
                            <p:childTnLst>
                              <p:set>
                                <p:cBhvr>
                                  <p:cTn id="23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6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24" dur="400"/>
                                  <p:tgtEl>
                                    <p:spTgt spid="6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25" presetID="10" presetClass="entr" presetSubtype="0" fill="hold" nodeType="withEffect">
                            <p:stCondLst>
                              <p:cond delay="1400"/>
                            </p:stCondLst>
                            <p:childTnLst>
                              <p:set>
                                <p:cBhvr>
                                  <p:cTn id="26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8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27" dur="400"/>
                                  <p:tgtEl>
                                    <p:spTgt spid="8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28" presetID="10" presetClass="entr" presetSubtype="0" fill="hold" nodeType="withEffect">
                            <p:stCondLst>
                              <p:cond delay="1600"/>
                            </p:stCondLst>
                            <p:childTnLst>
                              <p:set>
                                <p:cBhvr>
                                  <p:cTn id="29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0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30" dur="400"/>
                                  <p:tgtEl>
                                    <p:spTgt spid="10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31" presetID="10" presetClass="entr" presetSubtype="0" fill="hold" nodeType="withEffect">
                            <p:stCondLst>
                              <p:cond delay="1800"/>
                            </p:stCondLst>
                            <p:childTnLst>
                              <p:set>
                                <p:cBhvr>
                                  <p:cTn id="32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2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33" dur="400"/>
                                  <p:tgtEl>
                                    <p:spTgt spid="12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52D4E7-9E26-B09D-6105-A45CBAF3A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79BAAC7-194C-43E3-B5CB-FB2B725790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0A15">
              <a:alpha val="69804"/>
              <a:alpha val="82000"/>
            </a:srgbClr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77DF65-1128-427C-9025-8077E90F60A2}"/>
              </a:ext>
            </a:extLst>
          </p:cNvPr>
          <p:cNvSpPr txBox="1"/>
          <p:nvPr/>
        </p:nvSpPr>
        <p:spPr>
          <a:xfrm>
            <a:off x="1270000" y="1397000"/>
            <a:ext cx="9652000" cy="6985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3600" b="1">
                <a:solidFill>
                  <a:srgbClr val="D4A843"/>
                </a:solidFill>
              </a:rPr>
              <a:t>Don't Miss This Opportunity!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959FBF-8BCA-4E92-AB86-3A9FB298BB9B}"/>
              </a:ext>
            </a:extLst>
          </p:cNvPr>
          <p:cNvSpPr txBox="1"/>
          <p:nvPr/>
        </p:nvSpPr>
        <p:spPr>
          <a:xfrm>
            <a:off x="1270000" y="2197100"/>
            <a:ext cx="9652000" cy="4826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fr-FR" sz="2200" b="1">
                <a:solidFill>
                  <a:srgbClr val="FFFFFF"/>
                </a:solidFill>
              </a:rPr>
              <a:t>2 Adjacent DTCP Plots – 6.4 Cents – Sulur</a:t>
            </a:r>
            <a:endParaRPr lang="en-IN" sz="2200" b="1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588376-5FF6-41FB-8DCE-B83428F410F7}"/>
              </a:ext>
            </a:extLst>
          </p:cNvPr>
          <p:cNvSpPr txBox="1"/>
          <p:nvPr/>
        </p:nvSpPr>
        <p:spPr>
          <a:xfrm>
            <a:off x="1270000" y="2781300"/>
            <a:ext cx="9652000" cy="4826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>
                <a:solidFill>
                  <a:srgbClr val="F0F0F0"/>
                </a:solidFill>
              </a:rPr>
              <a:t>2788 sq ft | 30 ft Road | Clear Patta</a:t>
            </a:r>
            <a:endParaRPr lang="en-IN">
              <a:solidFill>
                <a:srgbClr val="F0F0F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E324D9-3197-4837-A359-9B6A877F9570}"/>
              </a:ext>
            </a:extLst>
          </p:cNvPr>
          <p:cNvSpPr txBox="1"/>
          <p:nvPr/>
        </p:nvSpPr>
        <p:spPr>
          <a:xfrm>
            <a:off x="1270000" y="3365500"/>
            <a:ext cx="9652000" cy="4826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>
                <a:solidFill>
                  <a:srgbClr val="F0F0F0"/>
                </a:solidFill>
              </a:rPr>
              <a:t>Near Top Schools (&lt; 1 km CBSE)</a:t>
            </a:r>
            <a:endParaRPr lang="en-IN">
              <a:solidFill>
                <a:srgbClr val="F0F0F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CAC2E6-87AF-478D-A3B4-F4FFA3D471B4}"/>
              </a:ext>
            </a:extLst>
          </p:cNvPr>
          <p:cNvSpPr txBox="1"/>
          <p:nvPr/>
        </p:nvSpPr>
        <p:spPr>
          <a:xfrm>
            <a:off x="1270000" y="3949700"/>
            <a:ext cx="9652000" cy="4826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2600" b="1">
                <a:solidFill>
                  <a:srgbClr val="D4A843"/>
                </a:solidFill>
              </a:rPr>
              <a:t>₹44.8 Lakhs (Negotiable)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DF1564-F288-45BC-A7AB-BA2A280DC767}"/>
              </a:ext>
            </a:extLst>
          </p:cNvPr>
          <p:cNvSpPr txBox="1"/>
          <p:nvPr/>
        </p:nvSpPr>
        <p:spPr>
          <a:xfrm>
            <a:off x="1270000" y="4533900"/>
            <a:ext cx="9652000" cy="4826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2000" b="1">
                <a:solidFill>
                  <a:srgbClr val="2ECC71"/>
                </a:solidFill>
              </a:rPr>
              <a:t>Direct Owner – No Brokerage</a:t>
            </a:r>
          </a:p>
        </p:txBody>
      </p:sp>
    </p:spTree>
    <p:extLst>
      <p:ext uri="{BB962C8B-B14F-4D97-AF65-F5344CB8AC3E}">
        <p14:creationId xmlns:p14="http://schemas.microsoft.com/office/powerpoint/2010/main" val="3735401899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presetID="10" presetClass="entr" presetSubtype="0" fill="hold" nodeType="with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5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6" dur="500"/>
                                  <p:tgtEl>
                                    <p:spTgt spid="1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7" presetID="10" presetClass="entr" presetSubtype="0" fill="hold" nodeType="withEffect">
                            <p:stCondLst>
                              <p:cond delay="300"/>
                            </p:stCondLst>
                            <p:childTnLst>
                              <p:set>
                                <p:cBhvr>
                                  <p:cTn id="8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7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9" dur="500"/>
                                  <p:tgtEl>
                                    <p:spTgt spid="7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0" presetID="10" presetClass="entr" presetSubtype="0" fill="hold" nodeType="withEffect">
                            <p:stCondLst>
                              <p:cond delay="600"/>
                            </p:stCondLst>
                            <p:childTnLst>
                              <p:set>
                                <p:cBhvr>
                                  <p:cTn id="11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2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12" dur="500"/>
                                  <p:tgtEl>
                                    <p:spTgt spid="2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3" presetID="10" presetClass="entr" presetSubtype="0" fill="hold" nodeType="withEffect">
                            <p:stCondLst>
                              <p:cond delay="900"/>
                            </p:stCondLst>
                            <p:childTnLst>
                              <p:set>
                                <p:cBhvr>
                                  <p:cTn id="14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4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15" dur="500"/>
                                  <p:tgtEl>
                                    <p:spTgt spid="4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6" presetID="10" presetClass="entr" presetSubtype="0" fill="hold" nodeType="withEffect">
                            <p:stCondLst>
                              <p:cond delay="1200"/>
                            </p:stCondLst>
                            <p:childTnLst>
                              <p:set>
                                <p:cBhvr>
                                  <p:cTn id="17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6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18" dur="500"/>
                                  <p:tgtEl>
                                    <p:spTgt spid="6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9" presetID="10" presetClass="entr" presetSubtype="0" fill="hold" nodeType="withEffect">
                            <p:stCondLst>
                              <p:cond delay="1500"/>
                            </p:stCondLst>
                            <p:childTnLst>
                              <p:set>
                                <p:cBhvr>
                                  <p:cTn id="20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8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21" dur="500"/>
                                  <p:tgtEl>
                                    <p:spTgt spid="8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22" presetID="10" presetClass="entr" presetSubtype="0" fill="hold" nodeType="withEffect">
                            <p:stCondLst>
                              <p:cond delay="1800"/>
                            </p:stCondLst>
                            <p:childTnLst>
                              <p:set>
                                <p:cBhvr>
                                  <p:cTn id="23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0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24" dur="500"/>
                                  <p:tgtEl>
                                    <p:spTgt spid="10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25" presetID="10" presetClass="entr" presetSubtype="0" fill="hold" nodeType="withEffect">
                            <p:stCondLst>
                              <p:cond delay="2100"/>
                            </p:stCondLst>
                            <p:childTnLst>
                              <p:set>
                                <p:cBhvr>
                                  <p:cTn id="26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2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27" dur="500"/>
                                  <p:tgtEl>
                                    <p:spTgt spid="12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28" presetID="10" presetClass="entr" presetSubtype="0" fill="hold" nodeType="withEffect">
                            <p:stCondLst>
                              <p:cond delay="2400"/>
                            </p:stCondLst>
                            <p:childTnLst>
                              <p:set>
                                <p:cBhvr>
                                  <p:cTn id="29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4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30" dur="500"/>
                                  <p:tgtEl>
                                    <p:spTgt spid="14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39E86E-A722-9997-4296-AFBF00A91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CDF5FB-8313-4740-AF42-2492A8B463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0A04">
              <a:alpha val="81961"/>
              <a:alpha val="80000"/>
            </a:srgbClr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9F4B1C-1085-432D-9F3A-B0360B2D21BE}"/>
              </a:ext>
            </a:extLst>
          </p:cNvPr>
          <p:cNvSpPr txBox="1"/>
          <p:nvPr/>
        </p:nvSpPr>
        <p:spPr>
          <a:xfrm>
            <a:off x="508000" y="635000"/>
            <a:ext cx="7620000" cy="5715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ta-IN" sz="2800" b="1">
                <a:solidFill>
                  <a:srgbClr val="FFD700"/>
                </a:solidFill>
              </a:rPr>
              <a:t>2 அருகருகே </a:t>
            </a:r>
            <a:r>
              <a:rPr lang="en-IN" sz="2800" b="1">
                <a:solidFill>
                  <a:srgbClr val="FFD700"/>
                </a:solidFill>
              </a:rPr>
              <a:t>DTCP </a:t>
            </a:r>
            <a:r>
              <a:rPr lang="ta-IN" sz="2800" b="1">
                <a:solidFill>
                  <a:srgbClr val="FFD700"/>
                </a:solidFill>
              </a:rPr>
              <a:t>மனைகள்</a:t>
            </a:r>
            <a:endParaRPr lang="en-IN" sz="2800" b="1">
              <a:solidFill>
                <a:srgbClr val="FFD7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23CE25-AE87-4362-AF77-07F0179D2DA1}"/>
              </a:ext>
            </a:extLst>
          </p:cNvPr>
          <p:cNvSpPr txBox="1"/>
          <p:nvPr/>
        </p:nvSpPr>
        <p:spPr>
          <a:xfrm>
            <a:off x="508000" y="1206500"/>
            <a:ext cx="7620000" cy="381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ta-IN">
                <a:solidFill>
                  <a:srgbClr val="FFC857"/>
                </a:solidFill>
              </a:rPr>
              <a:t>6.4 சென்ட் | ஜெய் நகர், சூலூர்</a:t>
            </a:r>
            <a:endParaRPr lang="en-IN">
              <a:solidFill>
                <a:srgbClr val="FFC857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A0752FE-5778-4CE1-B337-28C6BC15E271}"/>
              </a:ext>
            </a:extLst>
          </p:cNvPr>
          <p:cNvSpPr/>
          <p:nvPr/>
        </p:nvSpPr>
        <p:spPr>
          <a:xfrm>
            <a:off x="8636000" y="698500"/>
            <a:ext cx="3302000" cy="889000"/>
          </a:xfrm>
          <a:prstGeom prst="roundRect">
            <a:avLst/>
          </a:prstGeom>
          <a:solidFill>
            <a:srgbClr val="C0392B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D4D84C-0FB2-46C9-B940-A82AB4C4C068}"/>
              </a:ext>
            </a:extLst>
          </p:cNvPr>
          <p:cNvSpPr txBox="1"/>
          <p:nvPr/>
        </p:nvSpPr>
        <p:spPr>
          <a:xfrm>
            <a:off x="8699500" y="723900"/>
            <a:ext cx="3175000" cy="4445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2400" b="1">
                <a:solidFill>
                  <a:srgbClr val="FFFFFF"/>
                </a:solidFill>
              </a:rPr>
              <a:t>₹44.8 </a:t>
            </a:r>
            <a:r>
              <a:rPr lang="ta-IN" sz="2400" b="1">
                <a:solidFill>
                  <a:srgbClr val="FFFFFF"/>
                </a:solidFill>
              </a:rPr>
              <a:t>லட்சம்</a:t>
            </a:r>
            <a:endParaRPr lang="en-IN" sz="2400" b="1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FD1EEE-190D-4FEB-9A8D-92A17F4A98C0}"/>
              </a:ext>
            </a:extLst>
          </p:cNvPr>
          <p:cNvSpPr txBox="1"/>
          <p:nvPr/>
        </p:nvSpPr>
        <p:spPr>
          <a:xfrm>
            <a:off x="8699500" y="1143000"/>
            <a:ext cx="3175000" cy="3302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ta-IN" sz="1400">
                <a:solidFill>
                  <a:srgbClr val="FFD700"/>
                </a:solidFill>
              </a:rPr>
              <a:t>சென்ட் </a:t>
            </a:r>
            <a:r>
              <a:rPr lang="en-IN" sz="1400">
                <a:solidFill>
                  <a:srgbClr val="FFD700"/>
                </a:solidFill>
              </a:rPr>
              <a:t>₹7 </a:t>
            </a:r>
            <a:r>
              <a:rPr lang="ta-IN" sz="1400">
                <a:solidFill>
                  <a:srgbClr val="FFD700"/>
                </a:solidFill>
              </a:rPr>
              <a:t>லட்சம் | பேச்சுக்கிடம்</a:t>
            </a:r>
            <a:endParaRPr lang="en-IN" sz="1400">
              <a:solidFill>
                <a:srgbClr val="FFD7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B638A8-68D5-4BA9-AF9E-D5D27C32144C}"/>
              </a:ext>
            </a:extLst>
          </p:cNvPr>
          <p:cNvSpPr/>
          <p:nvPr/>
        </p:nvSpPr>
        <p:spPr>
          <a:xfrm>
            <a:off x="508000" y="1676400"/>
            <a:ext cx="11176000" cy="25400"/>
          </a:xfrm>
          <a:prstGeom prst="rect">
            <a:avLst/>
          </a:prstGeom>
          <a:solidFill>
            <a:srgbClr val="C0392B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8EBE4D-1BB4-4EDC-93D7-135776E90CE9}"/>
              </a:ext>
            </a:extLst>
          </p:cNvPr>
          <p:cNvSpPr txBox="1"/>
          <p:nvPr/>
        </p:nvSpPr>
        <p:spPr>
          <a:xfrm>
            <a:off x="508000" y="1778000"/>
            <a:ext cx="11176000" cy="4826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ta-IN" sz="1600" i="1">
                <a:solidFill>
                  <a:srgbClr val="FFFFFF"/>
                </a:solidFill>
              </a:rPr>
              <a:t>உங்கள் கனவு வீட்டை கட்ட ஒரு பரந்த மனை தேடுகிறீர்களா? அமைதியான மற்றும் நல்ல தொடர்பு கொண்ட பகுதியில்?</a:t>
            </a:r>
            <a:endParaRPr lang="en-IN" sz="1600" i="1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6D809E-B62A-451B-84AA-3F0BC4456C08}"/>
              </a:ext>
            </a:extLst>
          </p:cNvPr>
          <p:cNvSpPr txBox="1"/>
          <p:nvPr/>
        </p:nvSpPr>
        <p:spPr>
          <a:xfrm>
            <a:off x="508000" y="2387600"/>
            <a:ext cx="5461000" cy="3302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700" b="1">
                <a:solidFill>
                  <a:srgbClr val="FFD700"/>
                </a:solidFill>
              </a:rPr>
              <a:t>📐 </a:t>
            </a:r>
            <a:r>
              <a:rPr lang="ta-IN" sz="1700" b="1">
                <a:solidFill>
                  <a:srgbClr val="FFD700"/>
                </a:solidFill>
              </a:rPr>
              <a:t>சொத்து விவரங்கள்</a:t>
            </a:r>
            <a:endParaRPr lang="en-IN" sz="1700" b="1">
              <a:solidFill>
                <a:srgbClr val="FFD7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7D1254-4780-435D-B828-54031833422D}"/>
              </a:ext>
            </a:extLst>
          </p:cNvPr>
          <p:cNvSpPr txBox="1"/>
          <p:nvPr/>
        </p:nvSpPr>
        <p:spPr>
          <a:xfrm>
            <a:off x="635000" y="2743200"/>
            <a:ext cx="5334000" cy="2921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400">
                <a:solidFill>
                  <a:srgbClr val="F0F0F0"/>
                </a:solidFill>
              </a:rPr>
              <a:t>📍 </a:t>
            </a:r>
            <a:r>
              <a:rPr lang="ta-IN" sz="1400">
                <a:solidFill>
                  <a:srgbClr val="F0F0F0"/>
                </a:solidFill>
              </a:rPr>
              <a:t>இடம்: ஜெய் நகர், காலங்கல், சூலூர்</a:t>
            </a:r>
            <a:endParaRPr lang="en-IN" sz="1400">
              <a:solidFill>
                <a:srgbClr val="F0F0F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59B63E4-0B9E-4F13-9819-FAA1640BA139}"/>
              </a:ext>
            </a:extLst>
          </p:cNvPr>
          <p:cNvSpPr txBox="1"/>
          <p:nvPr/>
        </p:nvSpPr>
        <p:spPr>
          <a:xfrm>
            <a:off x="635000" y="3073400"/>
            <a:ext cx="5334000" cy="2921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400">
                <a:solidFill>
                  <a:srgbClr val="F0F0F0"/>
                </a:solidFill>
              </a:rPr>
              <a:t>📐 </a:t>
            </a:r>
            <a:r>
              <a:rPr lang="ta-IN" sz="1400">
                <a:solidFill>
                  <a:srgbClr val="F0F0F0"/>
                </a:solidFill>
              </a:rPr>
              <a:t>பரப்பளவு: 2788 </a:t>
            </a:r>
            <a:r>
              <a:rPr lang="en-IN" sz="1400">
                <a:solidFill>
                  <a:srgbClr val="F0F0F0"/>
                </a:solidFill>
              </a:rPr>
              <a:t>sq ft (6.4 </a:t>
            </a:r>
            <a:r>
              <a:rPr lang="ta-IN" sz="1400">
                <a:solidFill>
                  <a:srgbClr val="F0F0F0"/>
                </a:solidFill>
              </a:rPr>
              <a:t>சென்ட்)</a:t>
            </a:r>
            <a:endParaRPr lang="en-IN" sz="1400">
              <a:solidFill>
                <a:srgbClr val="F0F0F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E7BC386-011C-46E9-BC5D-441B469EC065}"/>
              </a:ext>
            </a:extLst>
          </p:cNvPr>
          <p:cNvSpPr txBox="1"/>
          <p:nvPr/>
        </p:nvSpPr>
        <p:spPr>
          <a:xfrm>
            <a:off x="635000" y="3403600"/>
            <a:ext cx="5334000" cy="2921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400">
                <a:solidFill>
                  <a:srgbClr val="F0F0F0"/>
                </a:solidFill>
              </a:rPr>
              <a:t>📏 </a:t>
            </a:r>
            <a:r>
              <a:rPr lang="ta-IN" sz="1400">
                <a:solidFill>
                  <a:srgbClr val="F0F0F0"/>
                </a:solidFill>
              </a:rPr>
              <a:t>அளவு: 70 × 40 அடி</a:t>
            </a:r>
            <a:endParaRPr lang="en-IN" sz="1400">
              <a:solidFill>
                <a:srgbClr val="F0F0F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784A45B-1D0B-4AA9-880B-8168EB8CC05B}"/>
              </a:ext>
            </a:extLst>
          </p:cNvPr>
          <p:cNvSpPr txBox="1"/>
          <p:nvPr/>
        </p:nvSpPr>
        <p:spPr>
          <a:xfrm>
            <a:off x="635000" y="3733800"/>
            <a:ext cx="5334000" cy="2921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400">
                <a:solidFill>
                  <a:srgbClr val="F0F0F0"/>
                </a:solidFill>
              </a:rPr>
              <a:t>🧭 </a:t>
            </a:r>
            <a:r>
              <a:rPr lang="ta-IN" sz="1400">
                <a:solidFill>
                  <a:srgbClr val="F0F0F0"/>
                </a:solidFill>
              </a:rPr>
              <a:t>திசை: தென்-மேற்கு</a:t>
            </a:r>
            <a:endParaRPr lang="en-IN" sz="1400">
              <a:solidFill>
                <a:srgbClr val="F0F0F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44E83C5-4219-4D6A-9FD3-2DE85524F94E}"/>
              </a:ext>
            </a:extLst>
          </p:cNvPr>
          <p:cNvSpPr txBox="1"/>
          <p:nvPr/>
        </p:nvSpPr>
        <p:spPr>
          <a:xfrm>
            <a:off x="6350000" y="2387600"/>
            <a:ext cx="5461000" cy="3302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700" b="1">
                <a:solidFill>
                  <a:srgbClr val="FFD700"/>
                </a:solidFill>
              </a:rPr>
              <a:t>✅ </a:t>
            </a:r>
            <a:r>
              <a:rPr lang="ta-IN" sz="1700" b="1">
                <a:solidFill>
                  <a:srgbClr val="FFD700"/>
                </a:solidFill>
              </a:rPr>
              <a:t>முக்கிய சிறப்பம்சங்கள்</a:t>
            </a:r>
            <a:endParaRPr lang="en-IN" sz="1700" b="1">
              <a:solidFill>
                <a:srgbClr val="FFD7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D9EE64E-3BA0-4F4E-99EF-3C7C227C8F96}"/>
              </a:ext>
            </a:extLst>
          </p:cNvPr>
          <p:cNvSpPr txBox="1"/>
          <p:nvPr/>
        </p:nvSpPr>
        <p:spPr>
          <a:xfrm>
            <a:off x="6477000" y="2743200"/>
            <a:ext cx="5334000" cy="2921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400">
                <a:solidFill>
                  <a:srgbClr val="F0F0F0"/>
                </a:solidFill>
              </a:rPr>
              <a:t>✅ DTCP </a:t>
            </a:r>
            <a:r>
              <a:rPr lang="ta-IN" sz="1400">
                <a:solidFill>
                  <a:srgbClr val="F0F0F0"/>
                </a:solidFill>
              </a:rPr>
              <a:t>அங்கீகரிக்கப்பட்ட லேஅவுட்</a:t>
            </a:r>
            <a:endParaRPr lang="en-IN" sz="1400">
              <a:solidFill>
                <a:srgbClr val="F0F0F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8575719-0939-4598-ADB4-BE6EF76FACF5}"/>
              </a:ext>
            </a:extLst>
          </p:cNvPr>
          <p:cNvSpPr txBox="1"/>
          <p:nvPr/>
        </p:nvSpPr>
        <p:spPr>
          <a:xfrm>
            <a:off x="6477000" y="3073400"/>
            <a:ext cx="5334000" cy="2921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400">
                <a:solidFill>
                  <a:srgbClr val="F0F0F0"/>
                </a:solidFill>
              </a:rPr>
              <a:t>✅ </a:t>
            </a:r>
            <a:r>
              <a:rPr lang="ta-IN" sz="1400">
                <a:solidFill>
                  <a:srgbClr val="F0F0F0"/>
                </a:solidFill>
              </a:rPr>
              <a:t>தெளிவான பட்டா &amp; உரிமை</a:t>
            </a:r>
            <a:endParaRPr lang="en-IN" sz="1400">
              <a:solidFill>
                <a:srgbClr val="F0F0F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73C2223-86F1-40EC-B045-FAF9F0625112}"/>
              </a:ext>
            </a:extLst>
          </p:cNvPr>
          <p:cNvSpPr txBox="1"/>
          <p:nvPr/>
        </p:nvSpPr>
        <p:spPr>
          <a:xfrm>
            <a:off x="6477000" y="3403600"/>
            <a:ext cx="5334000" cy="2921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400">
                <a:solidFill>
                  <a:srgbClr val="F0F0F0"/>
                </a:solidFill>
              </a:rPr>
              <a:t>✅ </a:t>
            </a:r>
            <a:r>
              <a:rPr lang="ta-IN" sz="1400">
                <a:solidFill>
                  <a:srgbClr val="F0F0F0"/>
                </a:solidFill>
              </a:rPr>
              <a:t>உடனடி பதிவுக்கு தயார்</a:t>
            </a:r>
            <a:endParaRPr lang="en-IN" sz="1400">
              <a:solidFill>
                <a:srgbClr val="F0F0F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21F7D66-D2EC-4FA1-AC03-17247C6D3E68}"/>
              </a:ext>
            </a:extLst>
          </p:cNvPr>
          <p:cNvSpPr txBox="1"/>
          <p:nvPr/>
        </p:nvSpPr>
        <p:spPr>
          <a:xfrm>
            <a:off x="6477000" y="3733800"/>
            <a:ext cx="5334000" cy="2921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400">
                <a:solidFill>
                  <a:srgbClr val="F0F0F0"/>
                </a:solidFill>
              </a:rPr>
              <a:t>✅ 30 </a:t>
            </a:r>
            <a:r>
              <a:rPr lang="ta-IN" sz="1400">
                <a:solidFill>
                  <a:srgbClr val="F0F0F0"/>
                </a:solidFill>
              </a:rPr>
              <a:t>அடி சாலை அணுகல்</a:t>
            </a:r>
            <a:endParaRPr lang="en-IN" sz="1400">
              <a:solidFill>
                <a:srgbClr val="F0F0F0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D14CD1D-F930-47D9-9293-DF8FC6F55DAA}"/>
              </a:ext>
            </a:extLst>
          </p:cNvPr>
          <p:cNvSpPr/>
          <p:nvPr/>
        </p:nvSpPr>
        <p:spPr>
          <a:xfrm>
            <a:off x="508000" y="4165600"/>
            <a:ext cx="11176000" cy="25400"/>
          </a:xfrm>
          <a:prstGeom prst="rect">
            <a:avLst/>
          </a:prstGeom>
          <a:solidFill>
            <a:srgbClr val="C0392B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852CC8B-C58E-4BDF-AEB3-132A8FE55B58}"/>
              </a:ext>
            </a:extLst>
          </p:cNvPr>
          <p:cNvSpPr txBox="1"/>
          <p:nvPr/>
        </p:nvSpPr>
        <p:spPr>
          <a:xfrm>
            <a:off x="508000" y="4267200"/>
            <a:ext cx="5461000" cy="3302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700" b="1">
                <a:solidFill>
                  <a:srgbClr val="FFD700"/>
                </a:solidFill>
              </a:rPr>
              <a:t>🎓 </a:t>
            </a:r>
            <a:r>
              <a:rPr lang="ta-IN" sz="1700" b="1">
                <a:solidFill>
                  <a:srgbClr val="FFD700"/>
                </a:solidFill>
              </a:rPr>
              <a:t>அருகிலுள்ள பள்ளிகள்</a:t>
            </a:r>
            <a:endParaRPr lang="en-IN" sz="1700" b="1">
              <a:solidFill>
                <a:srgbClr val="FFD7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3F1502A-1D51-4AB9-B893-97F48A8CB4F5}"/>
              </a:ext>
            </a:extLst>
          </p:cNvPr>
          <p:cNvSpPr txBox="1"/>
          <p:nvPr/>
        </p:nvSpPr>
        <p:spPr>
          <a:xfrm>
            <a:off x="635000" y="4597400"/>
            <a:ext cx="5334000" cy="2794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400">
                <a:solidFill>
                  <a:srgbClr val="F0F0F0"/>
                </a:solidFill>
              </a:rPr>
              <a:t>🎓 Anugraha Mandhir CBSE – &lt; 1 km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D2D0B6D-1AC8-40B0-914B-115DC4CAEDD3}"/>
              </a:ext>
            </a:extLst>
          </p:cNvPr>
          <p:cNvSpPr txBox="1"/>
          <p:nvPr/>
        </p:nvSpPr>
        <p:spPr>
          <a:xfrm>
            <a:off x="635000" y="4902200"/>
            <a:ext cx="5334000" cy="2794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400">
                <a:solidFill>
                  <a:srgbClr val="F0F0F0"/>
                </a:solidFill>
              </a:rPr>
              <a:t>🎓 RVS </a:t>
            </a:r>
            <a:r>
              <a:rPr lang="ta-IN" sz="1400">
                <a:solidFill>
                  <a:srgbClr val="F0F0F0"/>
                </a:solidFill>
              </a:rPr>
              <a:t>நிறுவனங்கள் – 2.5 </a:t>
            </a:r>
            <a:r>
              <a:rPr lang="en-IN" sz="1400">
                <a:solidFill>
                  <a:srgbClr val="F0F0F0"/>
                </a:solidFill>
              </a:rPr>
              <a:t>km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747279F-8294-4B9A-895B-92E1584CA060}"/>
              </a:ext>
            </a:extLst>
          </p:cNvPr>
          <p:cNvSpPr txBox="1"/>
          <p:nvPr/>
        </p:nvSpPr>
        <p:spPr>
          <a:xfrm>
            <a:off x="635000" y="5207000"/>
            <a:ext cx="5334000" cy="2794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1400">
                <a:solidFill>
                  <a:srgbClr val="F0F0F0"/>
                </a:solidFill>
              </a:rPr>
              <a:t>🎓 Air Force School – 4.5 km</a:t>
            </a:r>
            <a:endParaRPr lang="en-IN" sz="1400">
              <a:solidFill>
                <a:srgbClr val="F0F0F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7901920-DCB9-4CD2-BF19-0CB8DEE497EB}"/>
              </a:ext>
            </a:extLst>
          </p:cNvPr>
          <p:cNvSpPr txBox="1"/>
          <p:nvPr/>
        </p:nvSpPr>
        <p:spPr>
          <a:xfrm>
            <a:off x="635000" y="5511800"/>
            <a:ext cx="5334000" cy="2794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nn-NO" sz="1400">
                <a:solidFill>
                  <a:srgbClr val="F0F0F0"/>
                </a:solidFill>
              </a:rPr>
              <a:t>🎓 Kendriya Vidyalaya – 6 km</a:t>
            </a:r>
            <a:endParaRPr lang="en-IN" sz="1400">
              <a:solidFill>
                <a:srgbClr val="F0F0F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E00542E-7B2B-4116-A214-ABBDD1EFD490}"/>
              </a:ext>
            </a:extLst>
          </p:cNvPr>
          <p:cNvSpPr txBox="1"/>
          <p:nvPr/>
        </p:nvSpPr>
        <p:spPr>
          <a:xfrm>
            <a:off x="6350000" y="4267200"/>
            <a:ext cx="5461000" cy="3302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700" b="1">
                <a:solidFill>
                  <a:srgbClr val="FFD700"/>
                </a:solidFill>
              </a:rPr>
              <a:t>🏡 </a:t>
            </a:r>
            <a:r>
              <a:rPr lang="ta-IN" sz="1700" b="1">
                <a:solidFill>
                  <a:srgbClr val="FFD700"/>
                </a:solidFill>
              </a:rPr>
              <a:t>ஏன் இந்த மனை?</a:t>
            </a:r>
            <a:endParaRPr lang="en-IN" sz="1700" b="1">
              <a:solidFill>
                <a:srgbClr val="FFD70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96A6137-D1B4-48E7-9526-6EC5EACE247D}"/>
              </a:ext>
            </a:extLst>
          </p:cNvPr>
          <p:cNvSpPr txBox="1"/>
          <p:nvPr/>
        </p:nvSpPr>
        <p:spPr>
          <a:xfrm>
            <a:off x="6477000" y="4597400"/>
            <a:ext cx="5334000" cy="2794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400">
                <a:solidFill>
                  <a:srgbClr val="F0F0F0"/>
                </a:solidFill>
              </a:rPr>
              <a:t>🏘️ </a:t>
            </a:r>
            <a:r>
              <a:rPr lang="ta-IN" sz="1400">
                <a:solidFill>
                  <a:srgbClr val="F0F0F0"/>
                </a:solidFill>
              </a:rPr>
              <a:t>பரந்த வில்லாவுக்கு ஏற்றது</a:t>
            </a:r>
            <a:endParaRPr lang="en-IN" sz="1400">
              <a:solidFill>
                <a:srgbClr val="F0F0F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6AE85FC-EA7E-43B3-8121-6D3EB13BF1E5}"/>
              </a:ext>
            </a:extLst>
          </p:cNvPr>
          <p:cNvSpPr txBox="1"/>
          <p:nvPr/>
        </p:nvSpPr>
        <p:spPr>
          <a:xfrm>
            <a:off x="6477000" y="4902200"/>
            <a:ext cx="5334000" cy="2794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400">
                <a:solidFill>
                  <a:srgbClr val="F0F0F0"/>
                </a:solidFill>
              </a:rPr>
              <a:t>📈 </a:t>
            </a:r>
            <a:r>
              <a:rPr lang="ta-IN" sz="1400">
                <a:solidFill>
                  <a:srgbClr val="F0F0F0"/>
                </a:solidFill>
              </a:rPr>
              <a:t>வேகமாக வளரும் பகுதி – நல்ல </a:t>
            </a:r>
            <a:r>
              <a:rPr lang="en-IN" sz="1400">
                <a:solidFill>
                  <a:srgbClr val="F0F0F0"/>
                </a:solidFill>
              </a:rPr>
              <a:t>ROI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594E6FF-388C-446E-B977-0A240AFBC251}"/>
              </a:ext>
            </a:extLst>
          </p:cNvPr>
          <p:cNvSpPr txBox="1"/>
          <p:nvPr/>
        </p:nvSpPr>
        <p:spPr>
          <a:xfrm>
            <a:off x="6477000" y="5207000"/>
            <a:ext cx="5334000" cy="2794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400">
                <a:solidFill>
                  <a:srgbClr val="F0F0F0"/>
                </a:solidFill>
              </a:rPr>
              <a:t>🏠 </a:t>
            </a:r>
            <a:r>
              <a:rPr lang="ta-IN" sz="1400">
                <a:solidFill>
                  <a:srgbClr val="F0F0F0"/>
                </a:solidFill>
              </a:rPr>
              <a:t>அமைதியான குடியிருப்பு பகுதி</a:t>
            </a:r>
            <a:endParaRPr lang="en-IN" sz="1400">
              <a:solidFill>
                <a:srgbClr val="F0F0F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ADD0934-03A2-4497-A524-B6DDEB83A36E}"/>
              </a:ext>
            </a:extLst>
          </p:cNvPr>
          <p:cNvSpPr txBox="1"/>
          <p:nvPr/>
        </p:nvSpPr>
        <p:spPr>
          <a:xfrm>
            <a:off x="6477000" y="5511800"/>
            <a:ext cx="5334000" cy="2794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400">
                <a:solidFill>
                  <a:srgbClr val="F0F0F0"/>
                </a:solidFill>
              </a:rPr>
              <a:t>🚫 </a:t>
            </a:r>
            <a:r>
              <a:rPr lang="ta-IN" sz="1400">
                <a:solidFill>
                  <a:srgbClr val="F0F0F0"/>
                </a:solidFill>
              </a:rPr>
              <a:t>நேரடி உரிமையாளர் – தரகு இல்லை</a:t>
            </a:r>
            <a:endParaRPr lang="en-IN" sz="1400">
              <a:solidFill>
                <a:srgbClr val="F0F0F0"/>
              </a:solidFill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106D1581-FF1A-43A7-AFE8-37934FF4D5C7}"/>
              </a:ext>
            </a:extLst>
          </p:cNvPr>
          <p:cNvSpPr/>
          <p:nvPr/>
        </p:nvSpPr>
        <p:spPr>
          <a:xfrm>
            <a:off x="508000" y="5943600"/>
            <a:ext cx="11176000" cy="431800"/>
          </a:xfrm>
          <a:prstGeom prst="roundRect">
            <a:avLst/>
          </a:prstGeom>
          <a:solidFill>
            <a:srgbClr val="C0392B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81099B7-52DC-4BA5-98C4-24DCDB3AE438}"/>
              </a:ext>
            </a:extLst>
          </p:cNvPr>
          <p:cNvSpPr txBox="1"/>
          <p:nvPr/>
        </p:nvSpPr>
        <p:spPr>
          <a:xfrm>
            <a:off x="635000" y="5994400"/>
            <a:ext cx="10922000" cy="3302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ta-IN" sz="1400" b="1">
                <a:solidFill>
                  <a:srgbClr val="FFFFFF"/>
                </a:solidFill>
              </a:rPr>
              <a:t>இந்த 6.4 சென்ட் மனை ஒரு பெரிய சுதந்திர வீடு அல்லது சிறந்த முதலீட்டுக்கு ஏற்றது!</a:t>
            </a:r>
            <a:endParaRPr lang="en-IN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17969"/>
      </p:ext>
    </p:extLst>
  </p:cSld>
  <p:clrMapOvr>
    <a:masterClrMapping/>
  </p:clrMapOvr>
  <p:transition spd="med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presetID="10" presetClass="entr" presetSubtype="0" fill="hold" nodeType="with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5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2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6" dur="400"/>
                                  <p:tgtEl>
                                    <p:spTgt spid="2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7" presetID="10" presetClass="entr" presetSubtype="0" fill="hold" nodeType="withEffect">
                            <p:stCondLst>
                              <p:cond delay="150"/>
                            </p:stCondLst>
                            <p:childTnLst>
                              <p:set>
                                <p:cBhvr>
                                  <p:cTn id="8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3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9" dur="400"/>
                                  <p:tgtEl>
                                    <p:spTgt spid="3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0" presetID="10" presetClass="entr" presetSubtype="0" fill="hold" nodeType="withEffect">
                            <p:stCondLst>
                              <p:cond delay="300"/>
                            </p:stCondLst>
                            <p:childTnLst>
                              <p:set>
                                <p:cBhvr>
                                  <p:cTn id="11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4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12" dur="400"/>
                                  <p:tgtEl>
                                    <p:spTgt spid="4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3" presetID="10" presetClass="entr" presetSubtype="0" fill="hold" nodeType="withEffect">
                            <p:stCondLst>
                              <p:cond delay="450"/>
                            </p:stCondLst>
                            <p:childTnLst>
                              <p:set>
                                <p:cBhvr>
                                  <p:cTn id="14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6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15" dur="400"/>
                                  <p:tgtEl>
                                    <p:spTgt spid="6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6" presetID="10" presetClass="entr" presetSubtype="0" fill="hold" nodeType="withEffect">
                            <p:stCondLst>
                              <p:cond delay="600"/>
                            </p:stCondLst>
                            <p:childTnLst>
                              <p:set>
                                <p:cBhvr>
                                  <p:cTn id="17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7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18" dur="400"/>
                                  <p:tgtEl>
                                    <p:spTgt spid="7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9" presetID="10" presetClass="entr" presetSubtype="0" fill="hold" nodeType="withEffect">
                            <p:stCondLst>
                              <p:cond delay="750"/>
                            </p:stCondLst>
                            <p:childTnLst>
                              <p:set>
                                <p:cBhvr>
                                  <p:cTn id="20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8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21" dur="400"/>
                                  <p:tgtEl>
                                    <p:spTgt spid="8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22" presetID="10" presetClass="entr" presetSubtype="0" fill="hold" nodeType="withEffect">
                            <p:stCondLst>
                              <p:cond delay="900"/>
                            </p:stCondLst>
                            <p:childTnLst>
                              <p:set>
                                <p:cBhvr>
                                  <p:cTn id="23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9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24" dur="400"/>
                                  <p:tgtEl>
                                    <p:spTgt spid="9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25" presetID="10" presetClass="entr" presetSubtype="0" fill="hold" nodeType="withEffect">
                            <p:stCondLst>
                              <p:cond delay="1050"/>
                            </p:stCondLst>
                            <p:childTnLst>
                              <p:set>
                                <p:cBhvr>
                                  <p:cTn id="26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0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27" dur="400"/>
                                  <p:tgtEl>
                                    <p:spTgt spid="10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28" presetID="10" presetClass="entr" presetSubtype="0" fill="hold" nodeType="withEffect">
                            <p:stCondLst>
                              <p:cond delay="1200"/>
                            </p:stCondLst>
                            <p:childTnLst>
                              <p:set>
                                <p:cBhvr>
                                  <p:cTn id="29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1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30" dur="400"/>
                                  <p:tgtEl>
                                    <p:spTgt spid="11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31" presetID="10" presetClass="entr" presetSubtype="0" fill="hold" nodeType="withEffect">
                            <p:stCondLst>
                              <p:cond delay="1350"/>
                            </p:stCondLst>
                            <p:childTnLst>
                              <p:set>
                                <p:cBhvr>
                                  <p:cTn id="32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3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33" dur="400"/>
                                  <p:tgtEl>
                                    <p:spTgt spid="13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34" presetID="10" presetClass="entr" presetSubtype="0" fill="hold" nodeType="withEffect">
                            <p:stCondLst>
                              <p:cond delay="1500"/>
                            </p:stCondLst>
                            <p:childTnLst>
                              <p:set>
                                <p:cBhvr>
                                  <p:cTn id="35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43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36" dur="400"/>
                                  <p:tgtEl>
                                    <p:spTgt spid="43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37" presetID="10" presetClass="entr" presetSubtype="0" fill="hold" nodeType="withEffect">
                            <p:stCondLst>
                              <p:cond delay="1650"/>
                            </p:stCondLst>
                            <p:childTnLst>
                              <p:set>
                                <p:cBhvr>
                                  <p:cTn id="38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44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39" dur="400"/>
                                  <p:tgtEl>
                                    <p:spTgt spid="44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40" presetID="10" presetClass="entr" presetSubtype="0" fill="hold" nodeType="withEffect">
                            <p:stCondLst>
                              <p:cond delay="1800"/>
                            </p:stCondLst>
                            <p:childTnLst>
                              <p:set>
                                <p:cBhvr>
                                  <p:cTn id="41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45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42" dur="400"/>
                                  <p:tgtEl>
                                    <p:spTgt spid="45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39E86E-A722-9997-4296-AFBF00A91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CDF5FB-8313-4740-AF42-2492A8B463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0515">
              <a:alpha val="81961"/>
              <a:alpha val="85000"/>
            </a:srgbClr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D8561A-1133-4093-A925-05348CC39F2C}"/>
              </a:ext>
            </a:extLst>
          </p:cNvPr>
          <p:cNvSpPr txBox="1"/>
          <p:nvPr/>
        </p:nvSpPr>
        <p:spPr>
          <a:xfrm>
            <a:off x="762000" y="889000"/>
            <a:ext cx="10668000" cy="635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ta-IN" sz="3400" b="1">
                <a:solidFill>
                  <a:srgbClr val="FFD700"/>
                </a:solidFill>
              </a:rPr>
              <a:t>உங்கள் கனவு வீட்டை கட்ட</a:t>
            </a:r>
            <a:endParaRPr lang="en-IN" sz="3400" b="1">
              <a:solidFill>
                <a:srgbClr val="FFD7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3D1DD7-59C8-4A54-987B-25125A053EF2}"/>
              </a:ext>
            </a:extLst>
          </p:cNvPr>
          <p:cNvSpPr txBox="1"/>
          <p:nvPr/>
        </p:nvSpPr>
        <p:spPr>
          <a:xfrm>
            <a:off x="762000" y="1524000"/>
            <a:ext cx="10668000" cy="635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ta-IN" sz="3000" b="1">
                <a:solidFill>
                  <a:srgbClr val="FFFFFF"/>
                </a:solidFill>
              </a:rPr>
              <a:t>ஒரு பரந்த மனை தேடுகிறீர்களா?</a:t>
            </a:r>
            <a:endParaRPr lang="en-IN" sz="3000" b="1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E6D708-F8CC-45CA-87AE-7A275570951F}"/>
              </a:ext>
            </a:extLst>
          </p:cNvPr>
          <p:cNvSpPr/>
          <p:nvPr/>
        </p:nvSpPr>
        <p:spPr>
          <a:xfrm>
            <a:off x="4191000" y="2286000"/>
            <a:ext cx="3810000" cy="38100"/>
          </a:xfrm>
          <a:prstGeom prst="rect">
            <a:avLst/>
          </a:prstGeom>
          <a:solidFill>
            <a:srgbClr val="C0392B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D881AD-C91B-422C-BC51-54528AAC326E}"/>
              </a:ext>
            </a:extLst>
          </p:cNvPr>
          <p:cNvSpPr txBox="1"/>
          <p:nvPr/>
        </p:nvSpPr>
        <p:spPr>
          <a:xfrm>
            <a:off x="1016000" y="2540000"/>
            <a:ext cx="10160000" cy="1143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ta-IN" sz="2200">
                <a:solidFill>
                  <a:srgbClr val="F0F0F0"/>
                </a:solidFill>
              </a:rPr>
              <a:t>இந்த ஒருங்கிணைந்த மனை (6.4 சென்ட்)
ஒரு பெரிய சுதந்திர வீடு அல்லது
சிறந்த முதலீட்டுக்கு ஏற்றது</a:t>
            </a:r>
            <a:endParaRPr lang="en-IN" sz="2200">
              <a:solidFill>
                <a:srgbClr val="F0F0F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8D3DDE-5847-4194-B5AE-DB4D5CB2491F}"/>
              </a:ext>
            </a:extLst>
          </p:cNvPr>
          <p:cNvSpPr/>
          <p:nvPr/>
        </p:nvSpPr>
        <p:spPr>
          <a:xfrm>
            <a:off x="2540000" y="4064000"/>
            <a:ext cx="7112000" cy="635000"/>
          </a:xfrm>
          <a:prstGeom prst="roundRect">
            <a:avLst/>
          </a:prstGeom>
          <a:solidFill>
            <a:srgbClr val="C0392B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3F7C97-95A1-4D67-9878-E6F7AC79B924}"/>
              </a:ext>
            </a:extLst>
          </p:cNvPr>
          <p:cNvSpPr txBox="1"/>
          <p:nvPr/>
        </p:nvSpPr>
        <p:spPr>
          <a:xfrm>
            <a:off x="2667000" y="4165600"/>
            <a:ext cx="6858000" cy="4318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b="1">
                <a:solidFill>
                  <a:srgbClr val="FFFFFF"/>
                </a:solidFill>
              </a:rPr>
              <a:t>📍 </a:t>
            </a:r>
            <a:r>
              <a:rPr lang="ta-IN" b="1">
                <a:solidFill>
                  <a:srgbClr val="FFFFFF"/>
                </a:solidFill>
              </a:rPr>
              <a:t>ஜெய் நகர், காலங்கல் (காவிரி நகர்), சூலூர்</a:t>
            </a:r>
            <a:endParaRPr lang="en-IN" b="1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046F78-AC6A-4EC1-8E2E-3D99426F4885}"/>
              </a:ext>
            </a:extLst>
          </p:cNvPr>
          <p:cNvSpPr txBox="1"/>
          <p:nvPr/>
        </p:nvSpPr>
        <p:spPr>
          <a:xfrm>
            <a:off x="1270000" y="5080000"/>
            <a:ext cx="9652000" cy="381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IN" sz="1600">
                <a:solidFill>
                  <a:srgbClr val="FFC857"/>
                </a:solidFill>
              </a:rPr>
              <a:t>2788 sq ft | 70 × 40 </a:t>
            </a:r>
            <a:r>
              <a:rPr lang="ta-IN" sz="1600">
                <a:solidFill>
                  <a:srgbClr val="FFC857"/>
                </a:solidFill>
              </a:rPr>
              <a:t>அடி | </a:t>
            </a:r>
            <a:r>
              <a:rPr lang="en-IN" sz="1600">
                <a:solidFill>
                  <a:srgbClr val="FFC857"/>
                </a:solidFill>
              </a:rPr>
              <a:t>DTCP </a:t>
            </a:r>
            <a:r>
              <a:rPr lang="ta-IN" sz="1600">
                <a:solidFill>
                  <a:srgbClr val="FFC857"/>
                </a:solidFill>
              </a:rPr>
              <a:t>அங்கீகரிக்கப்பட்டது | 30 அடி சாலை</a:t>
            </a:r>
            <a:endParaRPr lang="en-IN" sz="1600">
              <a:solidFill>
                <a:srgbClr val="FFC8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903608"/>
      </p:ext>
    </p:extLst>
  </p:cSld>
  <p:clrMapOvr>
    <a:masterClrMapping/>
  </p:clrMapOvr>
  <p:transition spd="med" advClick="0" advTm="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presetID="10" presetClass="entr" presetSubtype="0" fill="hold" nodeType="with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5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2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6" dur="500"/>
                                  <p:tgtEl>
                                    <p:spTgt spid="2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7" presetID="10" presetClass="entr" presetSubtype="0" fill="hold" nodeType="withEffect">
                            <p:stCondLst>
                              <p:cond delay="300"/>
                            </p:stCondLst>
                            <p:childTnLst>
                              <p:set>
                                <p:cBhvr>
                                  <p:cTn id="8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3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9" dur="500"/>
                                  <p:tgtEl>
                                    <p:spTgt spid="3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0" presetID="10" presetClass="entr" presetSubtype="0" fill="hold" nodeType="withEffect">
                            <p:stCondLst>
                              <p:cond delay="600"/>
                            </p:stCondLst>
                            <p:childTnLst>
                              <p:set>
                                <p:cBhvr>
                                  <p:cTn id="11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4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12" dur="500"/>
                                  <p:tgtEl>
                                    <p:spTgt spid="4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3" presetID="10" presetClass="entr" presetSubtype="0" fill="hold" nodeType="withEffect">
                            <p:stCondLst>
                              <p:cond delay="900"/>
                            </p:stCondLst>
                            <p:childTnLst>
                              <p:set>
                                <p:cBhvr>
                                  <p:cTn id="14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6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15" dur="500"/>
                                  <p:tgtEl>
                                    <p:spTgt spid="6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6" presetID="10" presetClass="entr" presetSubtype="0" fill="hold" nodeType="withEffect">
                            <p:stCondLst>
                              <p:cond delay="1200"/>
                            </p:stCondLst>
                            <p:childTnLst>
                              <p:set>
                                <p:cBhvr>
                                  <p:cTn id="17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7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18" dur="500"/>
                                  <p:tgtEl>
                                    <p:spTgt spid="7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19" presetID="10" presetClass="entr" presetSubtype="0" fill="hold" nodeType="withEffect">
                            <p:stCondLst>
                              <p:cond delay="1500"/>
                            </p:stCondLst>
                            <p:childTnLst>
                              <p:set>
                                <p:cBhvr>
                                  <p:cTn id="20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8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21" dur="500"/>
                                  <p:tgtEl>
                                    <p:spTgt spid="8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22" presetID="10" presetClass="entr" presetSubtype="0" fill="hold" nodeType="withEffect">
                            <p:stCondLst>
                              <p:cond delay="1800"/>
                            </p:stCondLst>
                            <p:childTnLst>
                              <p:set>
                                <p:cBhvr>
                                  <p:cTn id="23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9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24" dur="500"/>
                                  <p:tgtEl>
                                    <p:spTgt spid="9"/>
                                  </p:tgtEl>
                                </p:cBhvr>
                              </p:animEffect>
                            </p:childTnLst>
                          </p:cTn>
                        </p:par>
                        <p:par>
                          <p:cTn id="25" presetID="10" presetClass="entr" presetSubtype="0" fill="hold" nodeType="withEffect">
                            <p:stCondLst>
                              <p:cond delay="2100"/>
                            </p:stCondLst>
                            <p:childTnLst>
                              <p:set>
                                <p:cBhvr>
                                  <p:cTn id="26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0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">
                                <p:cBhvr>
                                  <p:cTn id="27" dur="500"/>
                                  <p:tgtEl>
                                    <p:spTgt spid="10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 [1774117419344]">
  <a:themeElements>
    <a:clrScheme name="RealEstate">
      <a:dk1>
        <a:srgbClr val="FFFFFF"/>
      </a:dk1>
      <a:lt1>
        <a:srgbClr val="1A1A2E"/>
      </a:lt1>
      <a:dk2>
        <a:srgbClr val="F5F5F5"/>
      </a:dk2>
      <a:lt2>
        <a:srgbClr val="16213E"/>
      </a:lt2>
      <a:accent1>
        <a:srgbClr val="D4A843"/>
      </a:accent1>
      <a:accent2>
        <a:srgbClr val="E8B84B"/>
      </a:accent2>
      <a:accent3>
        <a:srgbClr val="2ECC71"/>
      </a:accent3>
      <a:accent4>
        <a:srgbClr val="3498DB"/>
      </a:accent4>
      <a:accent5>
        <a:srgbClr val="E74C3C"/>
      </a:accent5>
      <a:accent6>
        <a:srgbClr val="9B59B6"/>
      </a:accent6>
      <a:hlink>
        <a:srgbClr val="467886"/>
      </a:hlink>
      <a:folHlink>
        <a:srgbClr val="96607D"/>
      </a:folHlink>
    </a:clrScheme>
    <a:fontScheme name="RealEstate">
      <a:majorFont>
        <a:latin typeface="Montserra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Open San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C5B3FA2-02CD-42BA-90E4-A3792BA42FD0}">
  <we:reference id="wa200010001" version="1.0.0.0" store="en-US" storeType="OMEX"/>
  <we:alternateReferences>
    <we:reference id="WA200010001" version="1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864</Words>
  <Application>Microsoft Office PowerPoint</Application>
  <PresentationFormat>Widescreen</PresentationFormat>
  <Paragraphs>178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Montserrat</vt:lpstr>
      <vt:lpstr>Open Sans</vt:lpstr>
      <vt:lpstr>Office Theme [1774117419344]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Arvind Balachandran</dc:creator>
  <cp:lastModifiedBy>Arvind Balachandran</cp:lastModifiedBy>
  <cp:revision>1</cp:revision>
  <dcterms:created xsi:type="dcterms:W3CDTF">2026-03-21T16:45:16Z</dcterms:created>
  <dcterms:modified xsi:type="dcterms:W3CDTF">2026-03-21T20:02:31Z</dcterms:modified>
</cp:coreProperties>
</file>